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269" r:id="rId5"/>
    <p:sldId id="458" r:id="rId6"/>
    <p:sldId id="459" r:id="rId7"/>
    <p:sldId id="488" r:id="rId8"/>
    <p:sldId id="489" r:id="rId9"/>
    <p:sldId id="462" r:id="rId10"/>
    <p:sldId id="499" r:id="rId11"/>
    <p:sldId id="463" r:id="rId12"/>
    <p:sldId id="472" r:id="rId13"/>
    <p:sldId id="500" r:id="rId14"/>
    <p:sldId id="502" r:id="rId15"/>
    <p:sldId id="485" r:id="rId16"/>
    <p:sldId id="486" r:id="rId17"/>
    <p:sldId id="464" r:id="rId18"/>
    <p:sldId id="467" r:id="rId19"/>
    <p:sldId id="504" r:id="rId20"/>
    <p:sldId id="503" r:id="rId21"/>
    <p:sldId id="494" r:id="rId22"/>
    <p:sldId id="466" r:id="rId23"/>
    <p:sldId id="468" r:id="rId24"/>
    <p:sldId id="498" r:id="rId25"/>
    <p:sldId id="495" r:id="rId26"/>
    <p:sldId id="487" r:id="rId27"/>
    <p:sldId id="469" r:id="rId28"/>
    <p:sldId id="470" r:id="rId29"/>
    <p:sldId id="471" r:id="rId30"/>
    <p:sldId id="490" r:id="rId31"/>
    <p:sldId id="491" r:id="rId32"/>
    <p:sldId id="492" r:id="rId33"/>
    <p:sldId id="493" r:id="rId34"/>
    <p:sldId id="501" r:id="rId35"/>
    <p:sldId id="496" r:id="rId36"/>
    <p:sldId id="497" r:id="rId37"/>
    <p:sldId id="465" r:id="rId38"/>
    <p:sldId id="460"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975C8-5F59-445A-8A82-91CCFB3568C3}" v="23" dt="2021-09-08T02:09:54.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p:restoredTop sz="77885" autoAdjust="0"/>
  </p:normalViewPr>
  <p:slideViewPr>
    <p:cSldViewPr snapToGrid="0" snapToObjects="1">
      <p:cViewPr varScale="1">
        <p:scale>
          <a:sx n="114" d="100"/>
          <a:sy n="114" d="100"/>
        </p:scale>
        <p:origin x="648"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ah Lachica" userId="436e60e8-f9da-4a07-b305-2340aef923de" providerId="ADAL" clId="{A8E975C8-5F59-445A-8A82-91CCFB3568C3}"/>
    <pc:docChg chg="undo custSel addSld delSld modSld modMainMaster">
      <pc:chgData name="Jarah Lachica" userId="436e60e8-f9da-4a07-b305-2340aef923de" providerId="ADAL" clId="{A8E975C8-5F59-445A-8A82-91CCFB3568C3}" dt="2021-09-08T02:11:33.701" v="301" actId="47"/>
      <pc:docMkLst>
        <pc:docMk/>
      </pc:docMkLst>
      <pc:sldChg chg="modSp del mod setBg">
        <pc:chgData name="Jarah Lachica" userId="436e60e8-f9da-4a07-b305-2340aef923de" providerId="ADAL" clId="{A8E975C8-5F59-445A-8A82-91CCFB3568C3}" dt="2021-09-08T02:11:33.701" v="301" actId="47"/>
        <pc:sldMkLst>
          <pc:docMk/>
          <pc:sldMk cId="256518359" sldId="267"/>
        </pc:sldMkLst>
        <pc:spChg chg="mod">
          <ac:chgData name="Jarah Lachica" userId="436e60e8-f9da-4a07-b305-2340aef923de" providerId="ADAL" clId="{A8E975C8-5F59-445A-8A82-91CCFB3568C3}" dt="2021-09-08T01:57:48.719" v="138" actId="2711"/>
          <ac:spMkLst>
            <pc:docMk/>
            <pc:sldMk cId="256518359" sldId="267"/>
            <ac:spMk id="2" creationId="{8943BABA-B7CF-1A4C-BFCC-5232286B3D24}"/>
          </ac:spMkLst>
        </pc:spChg>
      </pc:sldChg>
      <pc:sldChg chg="addSp delSp modSp add mod setBg">
        <pc:chgData name="Jarah Lachica" userId="436e60e8-f9da-4a07-b305-2340aef923de" providerId="ADAL" clId="{A8E975C8-5F59-445A-8A82-91CCFB3568C3}" dt="2021-09-08T02:11:04.862" v="300" actId="403"/>
        <pc:sldMkLst>
          <pc:docMk/>
          <pc:sldMk cId="3352907957" sldId="269"/>
        </pc:sldMkLst>
        <pc:spChg chg="del mod">
          <ac:chgData name="Jarah Lachica" userId="436e60e8-f9da-4a07-b305-2340aef923de" providerId="ADAL" clId="{A8E975C8-5F59-445A-8A82-91CCFB3568C3}" dt="2021-09-08T02:04:43.406" v="160" actId="478"/>
          <ac:spMkLst>
            <pc:docMk/>
            <pc:sldMk cId="3352907957" sldId="269"/>
            <ac:spMk id="2" creationId="{8943BABA-B7CF-1A4C-BFCC-5232286B3D24}"/>
          </ac:spMkLst>
        </pc:spChg>
        <pc:spChg chg="add del mod">
          <ac:chgData name="Jarah Lachica" userId="436e60e8-f9da-4a07-b305-2340aef923de" providerId="ADAL" clId="{A8E975C8-5F59-445A-8A82-91CCFB3568C3}" dt="2021-09-08T02:04:45.340" v="161" actId="478"/>
          <ac:spMkLst>
            <pc:docMk/>
            <pc:sldMk cId="3352907957" sldId="269"/>
            <ac:spMk id="6" creationId="{369C44ED-538C-41EA-BABA-92399A09CC4E}"/>
          </ac:spMkLst>
        </pc:spChg>
        <pc:spChg chg="add mod">
          <ac:chgData name="Jarah Lachica" userId="436e60e8-f9da-4a07-b305-2340aef923de" providerId="ADAL" clId="{A8E975C8-5F59-445A-8A82-91CCFB3568C3}" dt="2021-09-08T02:09:48.538" v="283" actId="1076"/>
          <ac:spMkLst>
            <pc:docMk/>
            <pc:sldMk cId="3352907957" sldId="269"/>
            <ac:spMk id="11" creationId="{862AEDAE-451B-49B4-88DA-62D21CA10C48}"/>
          </ac:spMkLst>
        </pc:spChg>
        <pc:spChg chg="add mod">
          <ac:chgData name="Jarah Lachica" userId="436e60e8-f9da-4a07-b305-2340aef923de" providerId="ADAL" clId="{A8E975C8-5F59-445A-8A82-91CCFB3568C3}" dt="2021-09-08T02:11:04.862" v="300" actId="403"/>
          <ac:spMkLst>
            <pc:docMk/>
            <pc:sldMk cId="3352907957" sldId="269"/>
            <ac:spMk id="12" creationId="{D16919D4-BD31-4B25-8411-81D1B853081B}"/>
          </ac:spMkLst>
        </pc:spChg>
        <pc:spChg chg="add mod">
          <ac:chgData name="Jarah Lachica" userId="436e60e8-f9da-4a07-b305-2340aef923de" providerId="ADAL" clId="{A8E975C8-5F59-445A-8A82-91CCFB3568C3}" dt="2021-09-08T02:09:54.662" v="289" actId="571"/>
          <ac:spMkLst>
            <pc:docMk/>
            <pc:sldMk cId="3352907957" sldId="269"/>
            <ac:spMk id="14" creationId="{B7A04F15-AEE2-4BBB-AA18-C59A6A6755F7}"/>
          </ac:spMkLst>
        </pc:spChg>
        <pc:picChg chg="add del mod">
          <ac:chgData name="Jarah Lachica" userId="436e60e8-f9da-4a07-b305-2340aef923de" providerId="ADAL" clId="{A8E975C8-5F59-445A-8A82-91CCFB3568C3}" dt="2021-09-08T02:02:37.114" v="157" actId="478"/>
          <ac:picMkLst>
            <pc:docMk/>
            <pc:sldMk cId="3352907957" sldId="269"/>
            <ac:picMk id="4" creationId="{8BB99441-1818-4462-A449-743B3ADB5594}"/>
          </ac:picMkLst>
        </pc:picChg>
        <pc:picChg chg="add del mod">
          <ac:chgData name="Jarah Lachica" userId="436e60e8-f9da-4a07-b305-2340aef923de" providerId="ADAL" clId="{A8E975C8-5F59-445A-8A82-91CCFB3568C3}" dt="2021-09-08T02:04:54.582" v="165" actId="478"/>
          <ac:picMkLst>
            <pc:docMk/>
            <pc:sldMk cId="3352907957" sldId="269"/>
            <ac:picMk id="8" creationId="{2847B354-B970-4A87-A8BC-88C367FC0A84}"/>
          </ac:picMkLst>
        </pc:picChg>
        <pc:picChg chg="add mod">
          <ac:chgData name="Jarah Lachica" userId="436e60e8-f9da-4a07-b305-2340aef923de" providerId="ADAL" clId="{A8E975C8-5F59-445A-8A82-91CCFB3568C3}" dt="2021-09-08T02:10:01.216" v="293" actId="1076"/>
          <ac:picMkLst>
            <pc:docMk/>
            <pc:sldMk cId="3352907957" sldId="269"/>
            <ac:picMk id="10" creationId="{24BC4E16-2CF8-4CA0-9706-3B970453F5CF}"/>
          </ac:picMkLst>
        </pc:picChg>
        <pc:picChg chg="add mod">
          <ac:chgData name="Jarah Lachica" userId="436e60e8-f9da-4a07-b305-2340aef923de" providerId="ADAL" clId="{A8E975C8-5F59-445A-8A82-91CCFB3568C3}" dt="2021-09-08T02:09:54.662" v="289" actId="571"/>
          <ac:picMkLst>
            <pc:docMk/>
            <pc:sldMk cId="3352907957" sldId="269"/>
            <ac:picMk id="13" creationId="{9B31F2F1-491A-4729-8920-355CD25EF088}"/>
          </ac:picMkLst>
        </pc:picChg>
      </pc:sldChg>
      <pc:sldChg chg="add del">
        <pc:chgData name="Jarah Lachica" userId="436e60e8-f9da-4a07-b305-2340aef923de" providerId="ADAL" clId="{A8E975C8-5F59-445A-8A82-91CCFB3568C3}" dt="2021-09-08T02:00:23.953" v="141" actId="47"/>
        <pc:sldMkLst>
          <pc:docMk/>
          <pc:sldMk cId="1343447281" sldId="270"/>
        </pc:sldMkLst>
      </pc:sldChg>
      <pc:sldMasterChg chg="setBg modSldLayout">
        <pc:chgData name="Jarah Lachica" userId="436e60e8-f9da-4a07-b305-2340aef923de" providerId="ADAL" clId="{A8E975C8-5F59-445A-8A82-91CCFB3568C3}" dt="2021-09-08T02:09:20.663" v="273"/>
        <pc:sldMasterMkLst>
          <pc:docMk/>
          <pc:sldMasterMk cId="3567619621" sldId="2147483660"/>
        </pc:sldMasterMkLst>
        <pc:sldLayoutChg chg="setBg">
          <pc:chgData name="Jarah Lachica" userId="436e60e8-f9da-4a07-b305-2340aef923de" providerId="ADAL" clId="{A8E975C8-5F59-445A-8A82-91CCFB3568C3}" dt="2021-09-08T02:09:20.663" v="273"/>
          <pc:sldLayoutMkLst>
            <pc:docMk/>
            <pc:sldMasterMk cId="3567619621" sldId="2147483660"/>
            <pc:sldLayoutMk cId="1751102379" sldId="2147483661"/>
          </pc:sldLayoutMkLst>
        </pc:sldLayoutChg>
        <pc:sldLayoutChg chg="setBg">
          <pc:chgData name="Jarah Lachica" userId="436e60e8-f9da-4a07-b305-2340aef923de" providerId="ADAL" clId="{A8E975C8-5F59-445A-8A82-91CCFB3568C3}" dt="2021-09-08T02:09:20.663" v="273"/>
          <pc:sldLayoutMkLst>
            <pc:docMk/>
            <pc:sldMasterMk cId="3567619621" sldId="2147483660"/>
            <pc:sldLayoutMk cId="854766213" sldId="2147483662"/>
          </pc:sldLayoutMkLst>
        </pc:sldLayoutChg>
        <pc:sldLayoutChg chg="setBg">
          <pc:chgData name="Jarah Lachica" userId="436e60e8-f9da-4a07-b305-2340aef923de" providerId="ADAL" clId="{A8E975C8-5F59-445A-8A82-91CCFB3568C3}" dt="2021-09-08T02:09:20.663" v="273"/>
          <pc:sldLayoutMkLst>
            <pc:docMk/>
            <pc:sldMasterMk cId="3567619621" sldId="2147483660"/>
            <pc:sldLayoutMk cId="1279532383" sldId="2147483663"/>
          </pc:sldLayoutMkLst>
        </pc:sldLayoutChg>
        <pc:sldLayoutChg chg="setBg">
          <pc:chgData name="Jarah Lachica" userId="436e60e8-f9da-4a07-b305-2340aef923de" providerId="ADAL" clId="{A8E975C8-5F59-445A-8A82-91CCFB3568C3}" dt="2021-09-08T02:09:20.663" v="273"/>
          <pc:sldLayoutMkLst>
            <pc:docMk/>
            <pc:sldMasterMk cId="3567619621" sldId="2147483660"/>
            <pc:sldLayoutMk cId="2399299501" sldId="2147483664"/>
          </pc:sldLayoutMkLst>
        </pc:sldLayoutChg>
        <pc:sldLayoutChg chg="setBg">
          <pc:chgData name="Jarah Lachica" userId="436e60e8-f9da-4a07-b305-2340aef923de" providerId="ADAL" clId="{A8E975C8-5F59-445A-8A82-91CCFB3568C3}" dt="2021-09-08T02:09:20.663" v="273"/>
          <pc:sldLayoutMkLst>
            <pc:docMk/>
            <pc:sldMasterMk cId="3567619621" sldId="2147483660"/>
            <pc:sldLayoutMk cId="1283152357" sldId="2147483665"/>
          </pc:sldLayoutMkLst>
        </pc:sldLayoutChg>
        <pc:sldLayoutChg chg="setBg">
          <pc:chgData name="Jarah Lachica" userId="436e60e8-f9da-4a07-b305-2340aef923de" providerId="ADAL" clId="{A8E975C8-5F59-445A-8A82-91CCFB3568C3}" dt="2021-09-08T02:09:20.663" v="273"/>
          <pc:sldLayoutMkLst>
            <pc:docMk/>
            <pc:sldMasterMk cId="3567619621" sldId="2147483660"/>
            <pc:sldLayoutMk cId="2878395726" sldId="2147483666"/>
          </pc:sldLayoutMkLst>
        </pc:sldLayoutChg>
        <pc:sldLayoutChg chg="setBg">
          <pc:chgData name="Jarah Lachica" userId="436e60e8-f9da-4a07-b305-2340aef923de" providerId="ADAL" clId="{A8E975C8-5F59-445A-8A82-91CCFB3568C3}" dt="2021-09-08T02:09:20.663" v="273"/>
          <pc:sldLayoutMkLst>
            <pc:docMk/>
            <pc:sldMasterMk cId="3567619621" sldId="2147483660"/>
            <pc:sldLayoutMk cId="2863823260" sldId="2147483670"/>
          </pc:sldLayoutMkLst>
        </pc:sldLayoutChg>
        <pc:sldLayoutChg chg="setBg">
          <pc:chgData name="Jarah Lachica" userId="436e60e8-f9da-4a07-b305-2340aef923de" providerId="ADAL" clId="{A8E975C8-5F59-445A-8A82-91CCFB3568C3}" dt="2021-09-08T02:09:20.663" v="273"/>
          <pc:sldLayoutMkLst>
            <pc:docMk/>
            <pc:sldMasterMk cId="3567619621" sldId="2147483660"/>
            <pc:sldLayoutMk cId="167762667"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E2FB2-20AB-4704-9BE6-5D347B28823F}"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12A1B7-4D33-4354-8D6A-1A1062846F07}" type="slidenum">
              <a:rPr lang="en-US" smtClean="0"/>
              <a:t>‹#›</a:t>
            </a:fld>
            <a:endParaRPr lang="en-US"/>
          </a:p>
        </p:txBody>
      </p:sp>
    </p:spTree>
    <p:extLst>
      <p:ext uri="{BB962C8B-B14F-4D97-AF65-F5344CB8AC3E}">
        <p14:creationId xmlns:p14="http://schemas.microsoft.com/office/powerpoint/2010/main" val="3467568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 everyone, thank you for coming to this talk.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My name is Yu Guo from University of California, Irvine</a:t>
            </a:r>
          </a:p>
          <a:p>
            <a:r>
              <a:rPr lang="en-US" dirty="0"/>
              <a:t>I am here to present our work in collaboration with University of Zaragoza.</a:t>
            </a:r>
          </a:p>
          <a:p>
            <a:r>
              <a:rPr lang="en-US" dirty="0"/>
              <a:t>Beyond Mie theory: Systematic computation of bulk scattering parameters based on microphysical wave optics.</a:t>
            </a:r>
          </a:p>
          <a:p>
            <a:endParaRPr lang="en-US" dirty="0"/>
          </a:p>
        </p:txBody>
      </p:sp>
      <p:sp>
        <p:nvSpPr>
          <p:cNvPr id="4" name="Slide Number Placeholder 3"/>
          <p:cNvSpPr>
            <a:spLocks noGrp="1"/>
          </p:cNvSpPr>
          <p:nvPr>
            <p:ph type="sldNum" sz="quarter" idx="5"/>
          </p:nvPr>
        </p:nvSpPr>
        <p:spPr/>
        <p:txBody>
          <a:bodyPr/>
          <a:lstStyle/>
          <a:p>
            <a:fld id="{A612A1B7-4D33-4354-8D6A-1A1062846F07}" type="slidenum">
              <a:rPr lang="en-US" smtClean="0"/>
              <a:t>1</a:t>
            </a:fld>
            <a:endParaRPr lang="en-US"/>
          </a:p>
        </p:txBody>
      </p:sp>
    </p:spTree>
    <p:extLst>
      <p:ext uri="{BB962C8B-B14F-4D97-AF65-F5344CB8AC3E}">
        <p14:creationId xmlns:p14="http://schemas.microsoft.com/office/powerpoint/2010/main" val="1070925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quick preview, we show renderings of thin slabs lit with small area light from behind.</a:t>
            </a:r>
          </a:p>
          <a:p>
            <a:r>
              <a:rPr lang="en-US" dirty="0"/>
              <a:t>Result on the left is obtained using a conventional single-particle setting, which only considers the far-field scattering.</a:t>
            </a:r>
          </a:p>
          <a:p>
            <a:r>
              <a:rPr lang="en-US" dirty="0"/>
              <a:t>For the result on the right, we use identical particle counts per unit volume, but consider the near-field particles interference.</a:t>
            </a:r>
          </a:p>
          <a:p>
            <a:r>
              <a:rPr lang="en-US" dirty="0"/>
              <a:t>They have very different visual appearances.</a:t>
            </a:r>
          </a:p>
          <a:p>
            <a:endParaRPr lang="en-US" dirty="0"/>
          </a:p>
        </p:txBody>
      </p:sp>
      <p:sp>
        <p:nvSpPr>
          <p:cNvPr id="4" name="Slide Number Placeholder 3"/>
          <p:cNvSpPr>
            <a:spLocks noGrp="1"/>
          </p:cNvSpPr>
          <p:nvPr>
            <p:ph type="sldNum" sz="quarter" idx="5"/>
          </p:nvPr>
        </p:nvSpPr>
        <p:spPr/>
        <p:txBody>
          <a:bodyPr/>
          <a:lstStyle/>
          <a:p>
            <a:fld id="{A612A1B7-4D33-4354-8D6A-1A1062846F07}" type="slidenum">
              <a:rPr lang="en-US" smtClean="0"/>
              <a:t>10</a:t>
            </a:fld>
            <a:endParaRPr lang="en-US"/>
          </a:p>
        </p:txBody>
      </p:sp>
    </p:spTree>
    <p:extLst>
      <p:ext uri="{BB962C8B-B14F-4D97-AF65-F5344CB8AC3E}">
        <p14:creationId xmlns:p14="http://schemas.microsoft.com/office/powerpoint/2010/main" val="1079065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 will describe how our method works.</a:t>
            </a:r>
          </a:p>
        </p:txBody>
      </p:sp>
      <p:sp>
        <p:nvSpPr>
          <p:cNvPr id="4" name="Slide Number Placeholder 3"/>
          <p:cNvSpPr>
            <a:spLocks noGrp="1"/>
          </p:cNvSpPr>
          <p:nvPr>
            <p:ph type="sldNum" sz="quarter" idx="5"/>
          </p:nvPr>
        </p:nvSpPr>
        <p:spPr/>
        <p:txBody>
          <a:bodyPr/>
          <a:lstStyle/>
          <a:p>
            <a:fld id="{A612A1B7-4D33-4354-8D6A-1A1062846F07}" type="slidenum">
              <a:rPr lang="en-US" smtClean="0"/>
              <a:t>11</a:t>
            </a:fld>
            <a:endParaRPr lang="en-US"/>
          </a:p>
        </p:txBody>
      </p:sp>
    </p:spTree>
    <p:extLst>
      <p:ext uri="{BB962C8B-B14F-4D97-AF65-F5344CB8AC3E}">
        <p14:creationId xmlns:p14="http://schemas.microsoft.com/office/powerpoint/2010/main" val="196380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 </a:t>
            </a:r>
            <a:r>
              <a:rPr lang="en-US" dirty="0"/>
              <a:t>To remove the far-field assumption, </a:t>
            </a:r>
            <a:r>
              <a:rPr lang="en-US" b="1" dirty="0"/>
              <a:t>[C]</a:t>
            </a:r>
            <a:r>
              <a:rPr lang="en-US" dirty="0"/>
              <a:t> and consider the interaction among all the particles, we go back to the first principle of light transport, Maxwell electromagnetism.</a:t>
            </a:r>
          </a:p>
        </p:txBody>
      </p:sp>
      <p:sp>
        <p:nvSpPr>
          <p:cNvPr id="4" name="Slide Number Placeholder 3"/>
          <p:cNvSpPr>
            <a:spLocks noGrp="1"/>
          </p:cNvSpPr>
          <p:nvPr>
            <p:ph type="sldNum" sz="quarter" idx="5"/>
          </p:nvPr>
        </p:nvSpPr>
        <p:spPr/>
        <p:txBody>
          <a:bodyPr/>
          <a:lstStyle/>
          <a:p>
            <a:fld id="{EABBA187-156B-4A79-91C9-D5D93338A56C}" type="slidenum">
              <a:rPr lang="en-US" smtClean="0"/>
              <a:t>12</a:t>
            </a:fld>
            <a:endParaRPr lang="en-US"/>
          </a:p>
        </p:txBody>
      </p:sp>
    </p:spTree>
    <p:extLst>
      <p:ext uri="{BB962C8B-B14F-4D97-AF65-F5344CB8AC3E}">
        <p14:creationId xmlns:p14="http://schemas.microsoft.com/office/powerpoint/2010/main" val="2688024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Given an incident wave and all the particles’ information (including location for each particle), we can do a full-wave simulation by solving Maxwell equations to get the scattered field.</a:t>
            </a:r>
          </a:p>
          <a:p>
            <a:pPr algn="l"/>
            <a:r>
              <a:rPr lang="en-US" dirty="0"/>
              <a:t>Theoretically speaking, it should work, but in practice, there’re billions of particles in the medium. It is impossible to model them and solve the equations.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a:t>
            </a:r>
            <a:r>
              <a:rPr lang="en-US" dirty="0"/>
              <a:t> We don’t want to handle such an extensive system, but still need microscale wave-optics effects such as diffraction and interference.</a:t>
            </a:r>
          </a:p>
          <a:p>
            <a:pPr algn="l"/>
            <a:endParaRPr lang="en-US" dirty="0"/>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EABBA187-156B-4A79-91C9-D5D93338A56C}" type="slidenum">
              <a:rPr lang="en-US" smtClean="0"/>
              <a:t>13</a:t>
            </a:fld>
            <a:endParaRPr lang="en-US"/>
          </a:p>
        </p:txBody>
      </p:sp>
    </p:spTree>
    <p:extLst>
      <p:ext uri="{BB962C8B-B14F-4D97-AF65-F5344CB8AC3E}">
        <p14:creationId xmlns:p14="http://schemas.microsoft.com/office/powerpoint/2010/main" val="1534981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solution:</a:t>
            </a:r>
          </a:p>
          <a:p>
            <a:r>
              <a:rPr lang="en-US" dirty="0"/>
              <a:t>We gather scatterers in different clusters and handle near-field scattering in each cluster </a:t>
            </a:r>
            <a:r>
              <a:rPr lang="en-US" b="1" dirty="0"/>
              <a:t>[C]</a:t>
            </a:r>
            <a:r>
              <a:rPr lang="en-US" dirty="0"/>
              <a:t> but still use far-field approximation between clusters.</a:t>
            </a:r>
          </a:p>
          <a:p>
            <a:r>
              <a:rPr lang="en-US" dirty="0"/>
              <a:t>In other words, we consider the cluster as a big scatterer. Later we can compute bulk scattering parameters from the cluster.</a:t>
            </a:r>
          </a:p>
        </p:txBody>
      </p:sp>
      <p:sp>
        <p:nvSpPr>
          <p:cNvPr id="4" name="Slide Number Placeholder 3"/>
          <p:cNvSpPr>
            <a:spLocks noGrp="1"/>
          </p:cNvSpPr>
          <p:nvPr>
            <p:ph type="sldNum" sz="quarter" idx="5"/>
          </p:nvPr>
        </p:nvSpPr>
        <p:spPr/>
        <p:txBody>
          <a:bodyPr/>
          <a:lstStyle/>
          <a:p>
            <a:fld id="{EABBA187-156B-4A79-91C9-D5D93338A56C}" type="slidenum">
              <a:rPr lang="en-US" smtClean="0"/>
              <a:t>14</a:t>
            </a:fld>
            <a:endParaRPr lang="en-US"/>
          </a:p>
        </p:txBody>
      </p:sp>
    </p:spTree>
    <p:extLst>
      <p:ext uri="{BB962C8B-B14F-4D97-AF65-F5344CB8AC3E}">
        <p14:creationId xmlns:p14="http://schemas.microsoft.com/office/powerpoint/2010/main" val="3483029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dirty="0">
                <a:solidFill>
                  <a:schemeClr val="tx1"/>
                </a:solidFill>
                <a:latin typeface="+mn-lt"/>
                <a:ea typeface="+mn-ea"/>
                <a:cs typeface="+mn-cs"/>
              </a:rPr>
              <a:t>To handle the near-field scattering, we did offline wave simulation on the cluster with user-defined particle distribution and arrangement.</a:t>
            </a:r>
          </a:p>
          <a:p>
            <a:pPr marL="0" algn="l" defTabSz="914400" rtl="0" eaLnBrk="1" latinLnBrk="0" hangingPunct="1"/>
            <a:r>
              <a:rPr lang="en-US" sz="1200" kern="1200" dirty="0">
                <a:solidFill>
                  <a:schemeClr val="tx1"/>
                </a:solidFill>
                <a:latin typeface="+mn-lt"/>
                <a:ea typeface="+mn-ea"/>
                <a:cs typeface="+mn-cs"/>
              </a:rPr>
              <a:t>Including number of particles in the cluster, the distance between particles, particle radius and index of refraction of the particle.</a:t>
            </a:r>
          </a:p>
        </p:txBody>
      </p:sp>
      <p:sp>
        <p:nvSpPr>
          <p:cNvPr id="4" name="Slide Number Placeholder 3"/>
          <p:cNvSpPr>
            <a:spLocks noGrp="1"/>
          </p:cNvSpPr>
          <p:nvPr>
            <p:ph type="sldNum" sz="quarter" idx="5"/>
          </p:nvPr>
        </p:nvSpPr>
        <p:spPr/>
        <p:txBody>
          <a:bodyPr/>
          <a:lstStyle/>
          <a:p>
            <a:fld id="{EABBA187-156B-4A79-91C9-D5D93338A56C}" type="slidenum">
              <a:rPr lang="en-US" smtClean="0"/>
              <a:t>15</a:t>
            </a:fld>
            <a:endParaRPr lang="en-US"/>
          </a:p>
        </p:txBody>
      </p:sp>
    </p:spTree>
    <p:extLst>
      <p:ext uri="{BB962C8B-B14F-4D97-AF65-F5344CB8AC3E}">
        <p14:creationId xmlns:p14="http://schemas.microsoft.com/office/powerpoint/2010/main" val="3475112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 </a:t>
            </a:r>
            <a:endParaRPr lang="en-US" sz="1200" kern="1200" dirty="0">
              <a:solidFill>
                <a:schemeClr val="tx1"/>
              </a:solidFill>
              <a:latin typeface="+mn-lt"/>
              <a:ea typeface="+mn-ea"/>
              <a:cs typeface="+mn-cs"/>
            </a:endParaRPr>
          </a:p>
          <a:p>
            <a:pPr marL="0" algn="l" defTabSz="914400" rtl="0" eaLnBrk="1" latinLnBrk="0" hangingPunct="1"/>
            <a:r>
              <a:rPr lang="en-US" sz="1200" kern="1200" dirty="0">
                <a:solidFill>
                  <a:schemeClr val="tx1"/>
                </a:solidFill>
                <a:latin typeface="+mn-lt"/>
                <a:ea typeface="+mn-ea"/>
                <a:cs typeface="+mn-cs"/>
              </a:rPr>
              <a:t>Then we average the scattered field of several random realizations of the clusters. </a:t>
            </a:r>
          </a:p>
          <a:p>
            <a:pPr marL="0" algn="l" defTabSz="914400" rtl="0" eaLnBrk="1" latinLnBrk="0" hangingPunct="1"/>
            <a:r>
              <a:rPr lang="en-US" sz="1200" b="1" kern="1200" dirty="0">
                <a:solidFill>
                  <a:schemeClr val="tx1"/>
                </a:solidFill>
                <a:latin typeface="+mn-lt"/>
                <a:ea typeface="+mn-ea"/>
                <a:cs typeface="+mn-cs"/>
              </a:rPr>
              <a:t>[C]</a:t>
            </a:r>
            <a:r>
              <a:rPr lang="en-US" sz="1200" kern="1200" dirty="0">
                <a:solidFill>
                  <a:schemeClr val="tx1"/>
                </a:solidFill>
                <a:latin typeface="+mn-lt"/>
                <a:ea typeface="+mn-ea"/>
                <a:cs typeface="+mn-cs"/>
              </a:rPr>
              <a:t> After that, we compute the optical properties from the averaged scattered field of the cluster. Please see our paper for the detailed derivation.</a:t>
            </a:r>
          </a:p>
          <a:p>
            <a:pPr marL="0" algn="l" defTabSz="914400" rtl="0" eaLnBrk="1" latinLnBrk="0" hangingPunct="1"/>
            <a:r>
              <a:rPr lang="en-US" sz="1200" kern="1200" dirty="0">
                <a:solidFill>
                  <a:schemeClr val="tx1"/>
                </a:solidFill>
                <a:latin typeface="+mn-lt"/>
                <a:ea typeface="+mn-ea"/>
                <a:cs typeface="+mn-cs"/>
              </a:rPr>
              <a:t>After we get the optical properties, It can be readily used in any radiative-based light transport simulator.</a:t>
            </a:r>
          </a:p>
        </p:txBody>
      </p:sp>
      <p:sp>
        <p:nvSpPr>
          <p:cNvPr id="4" name="Slide Number Placeholder 3"/>
          <p:cNvSpPr>
            <a:spLocks noGrp="1"/>
          </p:cNvSpPr>
          <p:nvPr>
            <p:ph type="sldNum" sz="quarter" idx="5"/>
          </p:nvPr>
        </p:nvSpPr>
        <p:spPr/>
        <p:txBody>
          <a:bodyPr/>
          <a:lstStyle/>
          <a:p>
            <a:fld id="{EABBA187-156B-4A79-91C9-D5D93338A56C}" type="slidenum">
              <a:rPr lang="en-US" smtClean="0"/>
              <a:t>16</a:t>
            </a:fld>
            <a:endParaRPr lang="en-US"/>
          </a:p>
        </p:txBody>
      </p:sp>
    </p:spTree>
    <p:extLst>
      <p:ext uri="{BB962C8B-B14F-4D97-AF65-F5344CB8AC3E}">
        <p14:creationId xmlns:p14="http://schemas.microsoft.com/office/powerpoint/2010/main" val="2296854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a:t>
            </a:r>
          </a:p>
          <a:p>
            <a:r>
              <a:rPr lang="en-US" dirty="0"/>
              <a:t>Here we show an example with different realizations of the same media and their averaged correlated phase function.</a:t>
            </a:r>
          </a:p>
        </p:txBody>
      </p:sp>
      <p:sp>
        <p:nvSpPr>
          <p:cNvPr id="4" name="Slide Number Placeholder 3"/>
          <p:cNvSpPr>
            <a:spLocks noGrp="1"/>
          </p:cNvSpPr>
          <p:nvPr>
            <p:ph type="sldNum" sz="quarter" idx="5"/>
          </p:nvPr>
        </p:nvSpPr>
        <p:spPr/>
        <p:txBody>
          <a:bodyPr/>
          <a:lstStyle/>
          <a:p>
            <a:fld id="{A612A1B7-4D33-4354-8D6A-1A1062846F07}" type="slidenum">
              <a:rPr lang="en-US" smtClean="0"/>
              <a:t>17</a:t>
            </a:fld>
            <a:endParaRPr lang="en-US"/>
          </a:p>
        </p:txBody>
      </p:sp>
    </p:spTree>
    <p:extLst>
      <p:ext uri="{BB962C8B-B14F-4D97-AF65-F5344CB8AC3E}">
        <p14:creationId xmlns:p14="http://schemas.microsoft.com/office/powerpoint/2010/main" val="3682799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first validate our technique by comparing bulk scattering parameters computed with our method and the Lorenz-Mie theory.</a:t>
            </a:r>
          </a:p>
        </p:txBody>
      </p:sp>
      <p:sp>
        <p:nvSpPr>
          <p:cNvPr id="4" name="Slide Number Placeholder 3"/>
          <p:cNvSpPr>
            <a:spLocks noGrp="1"/>
          </p:cNvSpPr>
          <p:nvPr>
            <p:ph type="sldNum" sz="quarter" idx="5"/>
          </p:nvPr>
        </p:nvSpPr>
        <p:spPr/>
        <p:txBody>
          <a:bodyPr/>
          <a:lstStyle/>
          <a:p>
            <a:fld id="{A612A1B7-4D33-4354-8D6A-1A1062846F07}" type="slidenum">
              <a:rPr lang="en-US" smtClean="0"/>
              <a:t>18</a:t>
            </a:fld>
            <a:endParaRPr lang="en-US"/>
          </a:p>
        </p:txBody>
      </p:sp>
    </p:spTree>
    <p:extLst>
      <p:ext uri="{BB962C8B-B14F-4D97-AF65-F5344CB8AC3E}">
        <p14:creationId xmlns:p14="http://schemas.microsoft.com/office/powerpoint/2010/main" val="480524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if each cluster only contains one particle, our method reduces to the previous independent scattering method. </a:t>
            </a:r>
          </a:p>
        </p:txBody>
      </p:sp>
      <p:sp>
        <p:nvSpPr>
          <p:cNvPr id="4" name="Slide Number Placeholder 3"/>
          <p:cNvSpPr>
            <a:spLocks noGrp="1"/>
          </p:cNvSpPr>
          <p:nvPr>
            <p:ph type="sldNum" sz="quarter" idx="5"/>
          </p:nvPr>
        </p:nvSpPr>
        <p:spPr/>
        <p:txBody>
          <a:bodyPr/>
          <a:lstStyle/>
          <a:p>
            <a:fld id="{EABBA187-156B-4A79-91C9-D5D93338A56C}" type="slidenum">
              <a:rPr lang="en-US" smtClean="0"/>
              <a:t>19</a:t>
            </a:fld>
            <a:endParaRPr lang="en-US"/>
          </a:p>
        </p:txBody>
      </p:sp>
    </p:spTree>
    <p:extLst>
      <p:ext uri="{BB962C8B-B14F-4D97-AF65-F5344CB8AC3E}">
        <p14:creationId xmlns:p14="http://schemas.microsoft.com/office/powerpoint/2010/main" val="120954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Participating media are all around us, such as </a:t>
            </a:r>
            <a:r>
              <a:rPr lang="en-US" b="1" dirty="0"/>
              <a:t>[C]</a:t>
            </a:r>
            <a:r>
              <a:rPr lang="en-US" dirty="0"/>
              <a:t> clouds, </a:t>
            </a:r>
            <a:r>
              <a:rPr lang="en-US" b="1" dirty="0"/>
              <a:t>[C]</a:t>
            </a:r>
            <a:r>
              <a:rPr lang="en-US" dirty="0"/>
              <a:t> fog, </a:t>
            </a:r>
            <a:r>
              <a:rPr lang="en-US" b="1" dirty="0"/>
              <a:t>[C]</a:t>
            </a:r>
            <a:r>
              <a:rPr lang="en-US" dirty="0"/>
              <a:t> ice</a:t>
            </a:r>
            <a:r>
              <a:rPr lang="es-ES" dirty="0"/>
              <a:t>, </a:t>
            </a:r>
            <a:r>
              <a:rPr lang="es-ES" dirty="0" err="1"/>
              <a:t>or</a:t>
            </a:r>
            <a:r>
              <a:rPr lang="es-ES" dirty="0"/>
              <a:t> </a:t>
            </a:r>
            <a:r>
              <a:rPr lang="es-ES" dirty="0" err="1"/>
              <a:t>even</a:t>
            </a:r>
            <a:r>
              <a:rPr lang="es-ES" dirty="0"/>
              <a:t> more </a:t>
            </a:r>
            <a:r>
              <a:rPr lang="es-ES" dirty="0" err="1"/>
              <a:t>unusual</a:t>
            </a:r>
            <a:r>
              <a:rPr lang="es-ES" dirty="0"/>
              <a:t> </a:t>
            </a:r>
            <a:r>
              <a:rPr lang="es-ES" dirty="0" err="1"/>
              <a:t>scene</a:t>
            </a:r>
            <a:r>
              <a:rPr lang="en-US" dirty="0"/>
              <a:t> </a:t>
            </a:r>
            <a:r>
              <a:rPr lang="en-US" b="1" dirty="0"/>
              <a:t>[C]</a:t>
            </a:r>
            <a:r>
              <a:rPr lang="en-US" dirty="0"/>
              <a:t> </a:t>
            </a:r>
            <a:r>
              <a:rPr lang="en-US" altLang="zh-CN" dirty="0"/>
              <a:t>such as nebulae</a:t>
            </a:r>
            <a:r>
              <a:rPr lang="en-US" dirty="0"/>
              <a:t>.</a:t>
            </a:r>
          </a:p>
        </p:txBody>
      </p:sp>
      <p:sp>
        <p:nvSpPr>
          <p:cNvPr id="4" name="Slide Number Placeholder 3"/>
          <p:cNvSpPr>
            <a:spLocks noGrp="1"/>
          </p:cNvSpPr>
          <p:nvPr>
            <p:ph type="sldNum" sz="quarter" idx="5"/>
          </p:nvPr>
        </p:nvSpPr>
        <p:spPr/>
        <p:txBody>
          <a:bodyPr/>
          <a:lstStyle/>
          <a:p>
            <a:fld id="{EABBA187-156B-4A79-91C9-D5D93338A56C}" type="slidenum">
              <a:rPr lang="en-US" smtClean="0"/>
              <a:t>2</a:t>
            </a:fld>
            <a:endParaRPr lang="en-US"/>
          </a:p>
        </p:txBody>
      </p:sp>
    </p:spTree>
    <p:extLst>
      <p:ext uri="{BB962C8B-B14F-4D97-AF65-F5344CB8AC3E}">
        <p14:creationId xmlns:p14="http://schemas.microsoft.com/office/powerpoint/2010/main" val="1459110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verify this, we compared our results with Lorenz-Mie theory, </a:t>
            </a:r>
          </a:p>
          <a:p>
            <a:r>
              <a:rPr lang="en-US" dirty="0"/>
              <a:t>We focus on the configuration where a cluster contains only one (spherical) particle as this is a fundamental assumption of the Lorenz-Mie theory.</a:t>
            </a:r>
          </a:p>
          <a:p>
            <a:r>
              <a:rPr lang="en-US" dirty="0"/>
              <a:t>we visualize computed single-scattering phase functions at the wavelength 600 nm with three particle radii (300, 600, and 900 nm). </a:t>
            </a:r>
          </a:p>
          <a:p>
            <a:r>
              <a:rPr lang="en-US" dirty="0"/>
              <a:t>From left to right, the particle size increase, and our results match those given by the Mie Theory exactly. </a:t>
            </a:r>
          </a:p>
          <a:p>
            <a:endParaRPr lang="en-US" dirty="0"/>
          </a:p>
        </p:txBody>
      </p:sp>
      <p:sp>
        <p:nvSpPr>
          <p:cNvPr id="4" name="Slide Number Placeholder 3"/>
          <p:cNvSpPr>
            <a:spLocks noGrp="1"/>
          </p:cNvSpPr>
          <p:nvPr>
            <p:ph type="sldNum" sz="quarter" idx="5"/>
          </p:nvPr>
        </p:nvSpPr>
        <p:spPr/>
        <p:txBody>
          <a:bodyPr/>
          <a:lstStyle/>
          <a:p>
            <a:fld id="{EABBA187-156B-4A79-91C9-D5D93338A56C}" type="slidenum">
              <a:rPr lang="en-US" smtClean="0"/>
              <a:t>20</a:t>
            </a:fld>
            <a:endParaRPr lang="en-US"/>
          </a:p>
        </p:txBody>
      </p:sp>
    </p:spTree>
    <p:extLst>
      <p:ext uri="{BB962C8B-B14F-4D97-AF65-F5344CB8AC3E}">
        <p14:creationId xmlns:p14="http://schemas.microsoft.com/office/powerpoint/2010/main" val="1214735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apply our technique to compute bulk scattering parameters for a wide range of participating media.</a:t>
            </a:r>
          </a:p>
        </p:txBody>
      </p:sp>
      <p:sp>
        <p:nvSpPr>
          <p:cNvPr id="4" name="Slide Number Placeholder 3"/>
          <p:cNvSpPr>
            <a:spLocks noGrp="1"/>
          </p:cNvSpPr>
          <p:nvPr>
            <p:ph type="sldNum" sz="quarter" idx="5"/>
          </p:nvPr>
        </p:nvSpPr>
        <p:spPr/>
        <p:txBody>
          <a:bodyPr/>
          <a:lstStyle/>
          <a:p>
            <a:fld id="{A612A1B7-4D33-4354-8D6A-1A1062846F07}" type="slidenum">
              <a:rPr lang="en-US" smtClean="0"/>
              <a:t>21</a:t>
            </a:fld>
            <a:endParaRPr lang="en-US"/>
          </a:p>
        </p:txBody>
      </p:sp>
    </p:spTree>
    <p:extLst>
      <p:ext uri="{BB962C8B-B14F-4D97-AF65-F5344CB8AC3E}">
        <p14:creationId xmlns:p14="http://schemas.microsoft.com/office/powerpoint/2010/main" val="338012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first experiment. Here we vary particle size and fix all the others. </a:t>
            </a:r>
          </a:p>
          <a:p>
            <a:r>
              <a:rPr lang="en-US" dirty="0"/>
              <a:t>With 100 uniformly distributed particles, we apply our technique to three particle sizes, 400, 500, and 600 nm. </a:t>
            </a:r>
          </a:p>
          <a:p>
            <a:r>
              <a:rPr lang="en-US" dirty="0"/>
              <a:t>As shown here, as we increase the particles' radius, the object appears more opaque overall.</a:t>
            </a:r>
          </a:p>
        </p:txBody>
      </p:sp>
      <p:sp>
        <p:nvSpPr>
          <p:cNvPr id="4" name="Slide Number Placeholder 3"/>
          <p:cNvSpPr>
            <a:spLocks noGrp="1"/>
          </p:cNvSpPr>
          <p:nvPr>
            <p:ph type="sldNum" sz="quarter" idx="5"/>
          </p:nvPr>
        </p:nvSpPr>
        <p:spPr/>
        <p:txBody>
          <a:bodyPr/>
          <a:lstStyle/>
          <a:p>
            <a:fld id="{EABBA187-156B-4A79-91C9-D5D93338A56C}" type="slidenum">
              <a:rPr lang="en-US" smtClean="0"/>
              <a:t>22</a:t>
            </a:fld>
            <a:endParaRPr lang="en-US"/>
          </a:p>
        </p:txBody>
      </p:sp>
    </p:spTree>
    <p:extLst>
      <p:ext uri="{BB962C8B-B14F-4D97-AF65-F5344CB8AC3E}">
        <p14:creationId xmlns:p14="http://schemas.microsoft.com/office/powerpoint/2010/main" val="1887566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same medium which the total particles in the medium is kept the same, we increase the number of particles within the cluster, but with fixed particle size, the interference among particles increases the transmittance of this material.</a:t>
            </a:r>
          </a:p>
        </p:txBody>
      </p:sp>
      <p:sp>
        <p:nvSpPr>
          <p:cNvPr id="4" name="Slide Number Placeholder 3"/>
          <p:cNvSpPr>
            <a:spLocks noGrp="1"/>
          </p:cNvSpPr>
          <p:nvPr>
            <p:ph type="sldNum" sz="quarter" idx="5"/>
          </p:nvPr>
        </p:nvSpPr>
        <p:spPr/>
        <p:txBody>
          <a:bodyPr/>
          <a:lstStyle/>
          <a:p>
            <a:fld id="{EABBA187-156B-4A79-91C9-D5D93338A56C}" type="slidenum">
              <a:rPr lang="en-US" smtClean="0"/>
              <a:t>23</a:t>
            </a:fld>
            <a:endParaRPr lang="en-US"/>
          </a:p>
        </p:txBody>
      </p:sp>
    </p:spTree>
    <p:extLst>
      <p:ext uri="{BB962C8B-B14F-4D97-AF65-F5344CB8AC3E}">
        <p14:creationId xmlns:p14="http://schemas.microsoft.com/office/powerpoint/2010/main" val="1366915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dirty="0">
                <a:solidFill>
                  <a:schemeClr val="tx1"/>
                </a:solidFill>
                <a:latin typeface="+mn-lt"/>
                <a:ea typeface="+mn-ea"/>
                <a:cs typeface="+mn-cs"/>
              </a:rPr>
              <a:t>Since our technique is derived using microphysical wave optics, </a:t>
            </a:r>
          </a:p>
          <a:p>
            <a:pPr marL="0" algn="l" defTabSz="914400" rtl="0" eaLnBrk="1" latinLnBrk="0" hangingPunct="1"/>
            <a:r>
              <a:rPr lang="en-US" sz="1200" kern="1200" dirty="0">
                <a:solidFill>
                  <a:schemeClr val="tx1"/>
                </a:solidFill>
                <a:latin typeface="+mn-lt"/>
                <a:ea typeface="+mn-ea"/>
                <a:cs typeface="+mn-cs"/>
              </a:rPr>
              <a:t>It allows generating multi-spectral parameters based on a single configuration of particle cluster.</a:t>
            </a:r>
          </a:p>
          <a:p>
            <a:pPr marL="0" algn="l" defTabSz="914400" rtl="0" eaLnBrk="1" latinLnBrk="0" hangingPunct="1"/>
            <a:r>
              <a:rPr lang="en-US" sz="1200" kern="1200" dirty="0">
                <a:solidFill>
                  <a:schemeClr val="tx1"/>
                </a:solidFill>
                <a:latin typeface="+mn-lt"/>
                <a:ea typeface="+mn-ea"/>
                <a:cs typeface="+mn-cs"/>
              </a:rPr>
              <a:t>On the left is the visualization of phase function with picked 5 wavelengths.</a:t>
            </a:r>
          </a:p>
          <a:p>
            <a:pPr marL="0" algn="l" defTabSz="914400" rtl="0" eaLnBrk="1" latinLnBrk="0" hangingPunct="1"/>
            <a:r>
              <a:rPr lang="en-US" sz="1200" kern="1200" dirty="0">
                <a:solidFill>
                  <a:schemeClr val="tx1"/>
                </a:solidFill>
                <a:latin typeface="+mn-lt"/>
                <a:ea typeface="+mn-ea"/>
                <a:cs typeface="+mn-cs"/>
              </a:rPr>
              <a:t>The right image is the corresponding multi-spectral renderings of a thin slab lit by a small area light from behind.</a:t>
            </a:r>
          </a:p>
          <a:p>
            <a:pPr marL="0" algn="l" defTabSz="914400" rtl="0" eaLnBrk="1" latinLnBrk="0" hangingPunct="1"/>
            <a:r>
              <a:rPr lang="en-US" sz="1200" kern="1200" dirty="0">
                <a:solidFill>
                  <a:schemeClr val="tx1"/>
                </a:solidFill>
                <a:latin typeface="+mn-lt"/>
                <a:ea typeface="+mn-ea"/>
                <a:cs typeface="+mn-cs"/>
              </a:rPr>
              <a:t>As you can see, the smooth changes in scattering parameters across wavelength have resulted in a characteristic rainbow-like effect.</a:t>
            </a:r>
          </a:p>
          <a:p>
            <a:pPr algn="l"/>
            <a:endParaRPr lang="en-US" dirty="0"/>
          </a:p>
        </p:txBody>
      </p:sp>
      <p:sp>
        <p:nvSpPr>
          <p:cNvPr id="4" name="Slide Number Placeholder 3"/>
          <p:cNvSpPr>
            <a:spLocks noGrp="1"/>
          </p:cNvSpPr>
          <p:nvPr>
            <p:ph type="sldNum" sz="quarter" idx="5"/>
          </p:nvPr>
        </p:nvSpPr>
        <p:spPr/>
        <p:txBody>
          <a:bodyPr/>
          <a:lstStyle/>
          <a:p>
            <a:fld id="{EABBA187-156B-4A79-91C9-D5D93338A56C}" type="slidenum">
              <a:rPr lang="en-US" smtClean="0"/>
              <a:t>24</a:t>
            </a:fld>
            <a:endParaRPr lang="en-US"/>
          </a:p>
        </p:txBody>
      </p:sp>
    </p:spTree>
    <p:extLst>
      <p:ext uri="{BB962C8B-B14F-4D97-AF65-F5344CB8AC3E}">
        <p14:creationId xmlns:p14="http://schemas.microsoft.com/office/powerpoint/2010/main" val="2335047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dirty="0">
                <a:solidFill>
                  <a:schemeClr val="tx1"/>
                </a:solidFill>
                <a:latin typeface="+mn-lt"/>
                <a:ea typeface="+mn-ea"/>
                <a:cs typeface="+mn-cs"/>
              </a:rPr>
              <a:t>Our method can support any kind of particle distribution.</a:t>
            </a:r>
          </a:p>
          <a:p>
            <a:pPr marL="0" algn="l" defTabSz="914400" rtl="0" eaLnBrk="1" latinLnBrk="0" hangingPunct="1"/>
            <a:r>
              <a:rPr lang="en-US" sz="1200" kern="1200" dirty="0">
                <a:solidFill>
                  <a:schemeClr val="tx1"/>
                </a:solidFill>
                <a:latin typeface="+mn-lt"/>
                <a:ea typeface="+mn-ea"/>
                <a:cs typeface="+mn-cs"/>
              </a:rPr>
              <a:t>In this example, particles follow an anisotropic Gaussian distribution, as illustrated in the left image.</a:t>
            </a:r>
          </a:p>
          <a:p>
            <a:r>
              <a:rPr lang="en-US" dirty="0"/>
              <a:t>We use tabulated optical parameters since they are all directionally dependent.</a:t>
            </a:r>
          </a:p>
          <a:p>
            <a:r>
              <a:rPr lang="en-US" dirty="0"/>
              <a:t>As a result, different medium orientations will have very different looking.</a:t>
            </a:r>
          </a:p>
        </p:txBody>
      </p:sp>
      <p:sp>
        <p:nvSpPr>
          <p:cNvPr id="4" name="Slide Number Placeholder 3"/>
          <p:cNvSpPr>
            <a:spLocks noGrp="1"/>
          </p:cNvSpPr>
          <p:nvPr>
            <p:ph type="sldNum" sz="quarter" idx="5"/>
          </p:nvPr>
        </p:nvSpPr>
        <p:spPr/>
        <p:txBody>
          <a:bodyPr/>
          <a:lstStyle/>
          <a:p>
            <a:fld id="{EABBA187-156B-4A79-91C9-D5D93338A56C}" type="slidenum">
              <a:rPr lang="en-US" smtClean="0"/>
              <a:t>25</a:t>
            </a:fld>
            <a:endParaRPr lang="en-US"/>
          </a:p>
        </p:txBody>
      </p:sp>
    </p:spTree>
    <p:extLst>
      <p:ext uri="{BB962C8B-B14F-4D97-AF65-F5344CB8AC3E}">
        <p14:creationId xmlns:p14="http://schemas.microsoft.com/office/powerpoint/2010/main" val="3177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dirty="0">
                <a:solidFill>
                  <a:schemeClr val="tx1"/>
                </a:solidFill>
                <a:latin typeface="+mn-lt"/>
                <a:ea typeface="+mn-ea"/>
                <a:cs typeface="+mn-cs"/>
              </a:rPr>
              <a:t>Next, we compare the effect of introducing microscopic correlation in the cluster, but the clusters are uniformly distributed in the medium.</a:t>
            </a:r>
          </a:p>
          <a:p>
            <a:pPr marL="0" algn="l" defTabSz="914400" rtl="0" eaLnBrk="1" latinLnBrk="0" hangingPunct="1"/>
            <a:r>
              <a:rPr lang="en-US" sz="1200" kern="1200" dirty="0">
                <a:solidFill>
                  <a:schemeClr val="tx1"/>
                </a:solidFill>
                <a:latin typeface="+mn-lt"/>
                <a:ea typeface="+mn-ea"/>
                <a:cs typeface="+mn-cs"/>
              </a:rPr>
              <a:t>Different correlations have a significant effect on the final appearance of the translucent materials.</a:t>
            </a:r>
          </a:p>
        </p:txBody>
      </p:sp>
      <p:sp>
        <p:nvSpPr>
          <p:cNvPr id="4" name="Slide Number Placeholder 3"/>
          <p:cNvSpPr>
            <a:spLocks noGrp="1"/>
          </p:cNvSpPr>
          <p:nvPr>
            <p:ph type="sldNum" sz="quarter" idx="5"/>
          </p:nvPr>
        </p:nvSpPr>
        <p:spPr/>
        <p:txBody>
          <a:bodyPr/>
          <a:lstStyle/>
          <a:p>
            <a:fld id="{EABBA187-156B-4A79-91C9-D5D93338A56C}" type="slidenum">
              <a:rPr lang="en-US" smtClean="0"/>
              <a:t>26</a:t>
            </a:fld>
            <a:endParaRPr lang="en-US"/>
          </a:p>
        </p:txBody>
      </p:sp>
    </p:spTree>
    <p:extLst>
      <p:ext uri="{BB962C8B-B14F-4D97-AF65-F5344CB8AC3E}">
        <p14:creationId xmlns:p14="http://schemas.microsoft.com/office/powerpoint/2010/main" val="615308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dirty="0">
                <a:solidFill>
                  <a:schemeClr val="tx1"/>
                </a:solidFill>
                <a:latin typeface="+mn-lt"/>
                <a:ea typeface="+mn-ea"/>
                <a:cs typeface="+mn-cs"/>
              </a:rPr>
              <a:t>To summarize, </a:t>
            </a:r>
          </a:p>
          <a:p>
            <a:pPr marL="0" algn="l" defTabSz="914400" rtl="0" eaLnBrk="1" latinLnBrk="0" hangingPunct="1"/>
            <a:r>
              <a:rPr lang="en-US" sz="1200" kern="1200" dirty="0">
                <a:solidFill>
                  <a:schemeClr val="tx1"/>
                </a:solidFill>
                <a:latin typeface="+mn-lt"/>
                <a:ea typeface="+mn-ea"/>
                <a:cs typeface="+mn-cs"/>
              </a:rPr>
              <a:t>we introduce a new technique to compute bulk scattering parameters for participating media. </a:t>
            </a:r>
          </a:p>
          <a:p>
            <a:pPr marL="0" algn="l" defTabSz="914400" rtl="0" eaLnBrk="1" latinLnBrk="0" hangingPunct="1"/>
            <a:r>
              <a:rPr lang="en-US" sz="1200" kern="1200" dirty="0">
                <a:solidFill>
                  <a:schemeClr val="tx1"/>
                </a:solidFill>
                <a:latin typeface="+mn-lt"/>
                <a:ea typeface="+mn-ea"/>
                <a:cs typeface="+mn-cs"/>
              </a:rPr>
              <a:t>Our technique models a translucent material as clusters of particles distributed in embedding media.</a:t>
            </a:r>
          </a:p>
          <a:p>
            <a:pPr marL="0" algn="l" defTabSz="914400" rtl="0" eaLnBrk="1" latinLnBrk="0" hangingPunct="1"/>
            <a:r>
              <a:rPr lang="en-US" sz="1200" b="1" kern="1200" dirty="0">
                <a:solidFill>
                  <a:schemeClr val="tx1"/>
                </a:solidFill>
                <a:latin typeface="+mn-lt"/>
                <a:ea typeface="+mn-ea"/>
                <a:cs typeface="+mn-cs"/>
              </a:rPr>
              <a:t>[C]</a:t>
            </a:r>
            <a:r>
              <a:rPr lang="en-US" sz="1200" kern="1200" dirty="0">
                <a:solidFill>
                  <a:schemeClr val="tx1"/>
                </a:solidFill>
                <a:latin typeface="+mn-lt"/>
                <a:ea typeface="+mn-ea"/>
                <a:cs typeface="+mn-cs"/>
              </a:rPr>
              <a:t> We modeled a wide range of participating media by modifying the arrangement of particles within each cluster, including isotropic, anisotropic, and spatially correlated media.</a:t>
            </a:r>
          </a:p>
        </p:txBody>
      </p:sp>
      <p:sp>
        <p:nvSpPr>
          <p:cNvPr id="4" name="Slide Number Placeholder 3"/>
          <p:cNvSpPr>
            <a:spLocks noGrp="1"/>
          </p:cNvSpPr>
          <p:nvPr>
            <p:ph type="sldNum" sz="quarter" idx="5"/>
          </p:nvPr>
        </p:nvSpPr>
        <p:spPr/>
        <p:txBody>
          <a:bodyPr/>
          <a:lstStyle/>
          <a:p>
            <a:fld id="{EABBA187-156B-4A79-91C9-D5D93338A56C}" type="slidenum">
              <a:rPr lang="en-US" smtClean="0"/>
              <a:t>27</a:t>
            </a:fld>
            <a:endParaRPr lang="en-US"/>
          </a:p>
        </p:txBody>
      </p:sp>
    </p:spTree>
    <p:extLst>
      <p:ext uri="{BB962C8B-B14F-4D97-AF65-F5344CB8AC3E}">
        <p14:creationId xmlns:p14="http://schemas.microsoft.com/office/powerpoint/2010/main" val="2868052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While considering the effect of the near-field on clusters, our work is still based on the RTT. </a:t>
            </a:r>
          </a:p>
          <a:p>
            <a:pPr algn="l"/>
            <a:r>
              <a:rPr lang="en-US" dirty="0"/>
              <a:t>We cannot accurately model the scattering in the intermediate region, which we treat as the far-field.</a:t>
            </a:r>
          </a:p>
          <a:p>
            <a:pPr algn="l"/>
            <a:r>
              <a:rPr lang="en-US" dirty="0"/>
              <a:t>A more accurate representation would further enhance the generality of our theory.</a:t>
            </a:r>
          </a:p>
          <a:p>
            <a:pPr algn="l"/>
            <a:endParaRPr lang="en-US" dirty="0"/>
          </a:p>
          <a:p>
            <a:pPr algn="l"/>
            <a:r>
              <a:rPr lang="en-US" b="1" dirty="0"/>
              <a:t>[C]</a:t>
            </a:r>
            <a:r>
              <a:rPr lang="en-US" dirty="0"/>
              <a:t> Our current implementation requires precomputing the bulk scattering parameters of the media by solving Maxwell equations.</a:t>
            </a:r>
          </a:p>
          <a:p>
            <a:pPr algn="l"/>
            <a:r>
              <a:rPr lang="en-US" dirty="0"/>
              <a:t>It is pretty expensive with a large number of particles and large particle size.</a:t>
            </a:r>
          </a:p>
          <a:p>
            <a:pPr algn="l"/>
            <a:r>
              <a:rPr lang="en-US" dirty="0"/>
              <a:t>Finding faster approximations for our scattering functions is interesting future research.</a:t>
            </a:r>
          </a:p>
          <a:p>
            <a:pPr algn="l"/>
            <a:endParaRPr lang="en-US" dirty="0"/>
          </a:p>
          <a:p>
            <a:pPr algn="l"/>
            <a:r>
              <a:rPr lang="en-US" b="1" dirty="0"/>
              <a:t>[C]</a:t>
            </a:r>
            <a:r>
              <a:rPr lang="en-US" dirty="0"/>
              <a:t> And to extend our theoretical work to fitting real-world measurements, we need efficient inverse fitting techniques.</a:t>
            </a:r>
          </a:p>
        </p:txBody>
      </p:sp>
      <p:sp>
        <p:nvSpPr>
          <p:cNvPr id="4" name="Slide Number Placeholder 3"/>
          <p:cNvSpPr>
            <a:spLocks noGrp="1"/>
          </p:cNvSpPr>
          <p:nvPr>
            <p:ph type="sldNum" sz="quarter" idx="5"/>
          </p:nvPr>
        </p:nvSpPr>
        <p:spPr/>
        <p:txBody>
          <a:bodyPr/>
          <a:lstStyle/>
          <a:p>
            <a:fld id="{EABBA187-156B-4A79-91C9-D5D93338A56C}" type="slidenum">
              <a:rPr lang="en-US" smtClean="0"/>
              <a:t>28</a:t>
            </a:fld>
            <a:endParaRPr lang="en-US"/>
          </a:p>
        </p:txBody>
      </p:sp>
    </p:spTree>
    <p:extLst>
      <p:ext uri="{BB962C8B-B14F-4D97-AF65-F5344CB8AC3E}">
        <p14:creationId xmlns:p14="http://schemas.microsoft.com/office/powerpoint/2010/main" val="2822974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Please see our paper for more details. Thank you for your attention.</a:t>
            </a:r>
            <a:endParaRPr lang="en-US" dirty="0"/>
          </a:p>
        </p:txBody>
      </p:sp>
      <p:sp>
        <p:nvSpPr>
          <p:cNvPr id="4" name="Slide Number Placeholder 3"/>
          <p:cNvSpPr>
            <a:spLocks noGrp="1"/>
          </p:cNvSpPr>
          <p:nvPr>
            <p:ph type="sldNum" sz="quarter" idx="5"/>
          </p:nvPr>
        </p:nvSpPr>
        <p:spPr/>
        <p:txBody>
          <a:bodyPr/>
          <a:lstStyle/>
          <a:p>
            <a:fld id="{A612A1B7-4D33-4354-8D6A-1A1062846F07}" type="slidenum">
              <a:rPr lang="en-US" smtClean="0"/>
              <a:t>29</a:t>
            </a:fld>
            <a:endParaRPr lang="en-US"/>
          </a:p>
        </p:txBody>
      </p:sp>
    </p:spTree>
    <p:extLst>
      <p:ext uri="{BB962C8B-B14F-4D97-AF65-F5344CB8AC3E}">
        <p14:creationId xmlns:p14="http://schemas.microsoft.com/office/powerpoint/2010/main" val="305613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there are different kinds of translucent materials in our daily life, such as </a:t>
            </a:r>
            <a:r>
              <a:rPr lang="en-US" b="1" dirty="0"/>
              <a:t>[C]</a:t>
            </a:r>
            <a:r>
              <a:rPr lang="en-US" dirty="0"/>
              <a:t> marble, </a:t>
            </a:r>
            <a:r>
              <a:rPr lang="en-US" b="1" dirty="0"/>
              <a:t>[C]</a:t>
            </a:r>
            <a:r>
              <a:rPr lang="en-US" dirty="0"/>
              <a:t> wax, </a:t>
            </a:r>
            <a:r>
              <a:rPr lang="en-US" b="1" dirty="0"/>
              <a:t>[C]</a:t>
            </a:r>
            <a:r>
              <a:rPr lang="en-US" dirty="0"/>
              <a:t> milk</a:t>
            </a:r>
            <a:r>
              <a:rPr lang="zh-CN" altLang="en-US" dirty="0"/>
              <a:t> </a:t>
            </a:r>
            <a:r>
              <a:rPr lang="en-US" dirty="0"/>
              <a:t>and </a:t>
            </a:r>
            <a:r>
              <a:rPr lang="en-US" b="1" dirty="0"/>
              <a:t>[C] </a:t>
            </a:r>
            <a:r>
              <a:rPr lang="en-US" dirty="0"/>
              <a:t>human skin.</a:t>
            </a:r>
          </a:p>
          <a:p>
            <a:r>
              <a:rPr lang="en-US" b="1" dirty="0"/>
              <a:t>[C]</a:t>
            </a:r>
            <a:r>
              <a:rPr lang="en-US" dirty="0"/>
              <a:t> These materials allow light to go through their surfaces and scatter in the interior.</a:t>
            </a:r>
          </a:p>
        </p:txBody>
      </p:sp>
      <p:sp>
        <p:nvSpPr>
          <p:cNvPr id="4" name="Slide Number Placeholder 3"/>
          <p:cNvSpPr>
            <a:spLocks noGrp="1"/>
          </p:cNvSpPr>
          <p:nvPr>
            <p:ph type="sldNum" sz="quarter" idx="5"/>
          </p:nvPr>
        </p:nvSpPr>
        <p:spPr/>
        <p:txBody>
          <a:bodyPr/>
          <a:lstStyle/>
          <a:p>
            <a:fld id="{EABBA187-156B-4A79-91C9-D5D93338A56C}" type="slidenum">
              <a:rPr lang="en-US" smtClean="0"/>
              <a:t>3</a:t>
            </a:fld>
            <a:endParaRPr lang="en-US"/>
          </a:p>
        </p:txBody>
      </p:sp>
    </p:spTree>
    <p:extLst>
      <p:ext uri="{BB962C8B-B14F-4D97-AF65-F5344CB8AC3E}">
        <p14:creationId xmlns:p14="http://schemas.microsoft.com/office/powerpoint/2010/main" val="693121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 everyone, thank you for coming to this talk.</a:t>
            </a:r>
          </a:p>
          <a:p>
            <a:r>
              <a:rPr lang="en-US" dirty="0"/>
              <a:t>Today I will talk about the generalization of Mie theory with microphysical wave optics.</a:t>
            </a:r>
          </a:p>
        </p:txBody>
      </p:sp>
      <p:sp>
        <p:nvSpPr>
          <p:cNvPr id="4" name="Slide Number Placeholder 3"/>
          <p:cNvSpPr>
            <a:spLocks noGrp="1"/>
          </p:cNvSpPr>
          <p:nvPr>
            <p:ph type="sldNum" sz="quarter" idx="5"/>
          </p:nvPr>
        </p:nvSpPr>
        <p:spPr/>
        <p:txBody>
          <a:bodyPr/>
          <a:lstStyle/>
          <a:p>
            <a:fld id="{A612A1B7-4D33-4354-8D6A-1A1062846F07}" type="slidenum">
              <a:rPr lang="en-US" smtClean="0"/>
              <a:t>30</a:t>
            </a:fld>
            <a:endParaRPr lang="en-US"/>
          </a:p>
        </p:txBody>
      </p:sp>
    </p:spTree>
    <p:extLst>
      <p:ext uri="{BB962C8B-B14F-4D97-AF65-F5344CB8AC3E}">
        <p14:creationId xmlns:p14="http://schemas.microsoft.com/office/powerpoint/2010/main" val="1884964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dirty="0">
                <a:solidFill>
                  <a:schemeClr val="tx1"/>
                </a:solidFill>
                <a:latin typeface="+mn-lt"/>
                <a:ea typeface="+mn-ea"/>
                <a:cs typeface="+mn-cs"/>
              </a:rPr>
              <a:t>To handle the near-field scattering, we did offline wave simulation on the cluster with user-defined particle distribution and arrangement.</a:t>
            </a:r>
          </a:p>
          <a:p>
            <a:pPr marL="0" algn="l" defTabSz="914400" rtl="0" eaLnBrk="1" latinLnBrk="0" hangingPunct="1"/>
            <a:r>
              <a:rPr lang="en-US" sz="1200" kern="1200" dirty="0">
                <a:solidFill>
                  <a:schemeClr val="tx1"/>
                </a:solidFill>
                <a:latin typeface="+mn-lt"/>
                <a:ea typeface="+mn-ea"/>
                <a:cs typeface="+mn-cs"/>
              </a:rPr>
              <a:t>[C] Then we average the scattered field of several random realizations of the clusters. </a:t>
            </a:r>
          </a:p>
          <a:p>
            <a:pPr marL="0" algn="l" defTabSz="914400" rtl="0" eaLnBrk="1" latinLnBrk="0" hangingPunct="1"/>
            <a:r>
              <a:rPr lang="en-US" sz="1200" kern="1200" dirty="0">
                <a:solidFill>
                  <a:schemeClr val="tx1"/>
                </a:solidFill>
                <a:latin typeface="+mn-lt"/>
                <a:ea typeface="+mn-ea"/>
                <a:cs typeface="+mn-cs"/>
              </a:rPr>
              <a:t>[C] After that, we compute the optical properties from the averaged scattered field of the cluster. Please see our paper for the detailed derivation.</a:t>
            </a:r>
          </a:p>
          <a:p>
            <a:pPr marL="0" algn="l" defTabSz="914400" rtl="0" eaLnBrk="1" latinLnBrk="0" hangingPunct="1"/>
            <a:r>
              <a:rPr lang="en-US" sz="1200" kern="1200" dirty="0">
                <a:solidFill>
                  <a:schemeClr val="tx1"/>
                </a:solidFill>
                <a:latin typeface="+mn-lt"/>
                <a:ea typeface="+mn-ea"/>
                <a:cs typeface="+mn-cs"/>
              </a:rPr>
              <a:t>After we get the optical properties, It can be readily used in any radiative-based light transport simulator.</a:t>
            </a:r>
          </a:p>
        </p:txBody>
      </p:sp>
      <p:sp>
        <p:nvSpPr>
          <p:cNvPr id="4" name="Slide Number Placeholder 3"/>
          <p:cNvSpPr>
            <a:spLocks noGrp="1"/>
          </p:cNvSpPr>
          <p:nvPr>
            <p:ph type="sldNum" sz="quarter" idx="5"/>
          </p:nvPr>
        </p:nvSpPr>
        <p:spPr/>
        <p:txBody>
          <a:bodyPr/>
          <a:lstStyle/>
          <a:p>
            <a:fld id="{EABBA187-156B-4A79-91C9-D5D93338A56C}" type="slidenum">
              <a:rPr lang="en-US" smtClean="0"/>
              <a:t>31</a:t>
            </a:fld>
            <a:endParaRPr lang="en-US"/>
          </a:p>
        </p:txBody>
      </p:sp>
    </p:spTree>
    <p:extLst>
      <p:ext uri="{BB962C8B-B14F-4D97-AF65-F5344CB8AC3E}">
        <p14:creationId xmlns:p14="http://schemas.microsoft.com/office/powerpoint/2010/main" val="2533883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dirty="0">
                <a:solidFill>
                  <a:schemeClr val="tx1"/>
                </a:solidFill>
                <a:latin typeface="+mn-lt"/>
                <a:ea typeface="+mn-ea"/>
                <a:cs typeface="+mn-cs"/>
              </a:rPr>
              <a:t>Our method can support any kinds of particle distribution.</a:t>
            </a:r>
          </a:p>
          <a:p>
            <a:pPr marL="0" algn="l" defTabSz="914400" rtl="0" eaLnBrk="1" latinLnBrk="0" hangingPunct="1"/>
            <a:r>
              <a:rPr lang="en-US" sz="1200" kern="1200" dirty="0">
                <a:solidFill>
                  <a:schemeClr val="tx1"/>
                </a:solidFill>
                <a:latin typeface="+mn-lt"/>
                <a:ea typeface="+mn-ea"/>
                <a:cs typeface="+mn-cs"/>
              </a:rPr>
              <a:t>In this example. particles following an anisotropic Gaussian distribution as illustrated in the left image.</a:t>
            </a:r>
          </a:p>
          <a:p>
            <a:r>
              <a:rPr lang="en-US" dirty="0"/>
              <a:t>We use tabulated optical parameters since they are all directionally dependent, </a:t>
            </a:r>
          </a:p>
          <a:p>
            <a:r>
              <a:rPr lang="en-US" dirty="0"/>
              <a:t>As results, different medium’s orientation will have a very different looking.</a:t>
            </a:r>
          </a:p>
        </p:txBody>
      </p:sp>
      <p:sp>
        <p:nvSpPr>
          <p:cNvPr id="4" name="Slide Number Placeholder 3"/>
          <p:cNvSpPr>
            <a:spLocks noGrp="1"/>
          </p:cNvSpPr>
          <p:nvPr>
            <p:ph type="sldNum" sz="quarter" idx="5"/>
          </p:nvPr>
        </p:nvSpPr>
        <p:spPr/>
        <p:txBody>
          <a:bodyPr/>
          <a:lstStyle/>
          <a:p>
            <a:fld id="{EABBA187-156B-4A79-91C9-D5D93338A56C}" type="slidenum">
              <a:rPr lang="en-US" smtClean="0"/>
              <a:t>32</a:t>
            </a:fld>
            <a:endParaRPr lang="en-US"/>
          </a:p>
        </p:txBody>
      </p:sp>
    </p:spTree>
    <p:extLst>
      <p:ext uri="{BB962C8B-B14F-4D97-AF65-F5344CB8AC3E}">
        <p14:creationId xmlns:p14="http://schemas.microsoft.com/office/powerpoint/2010/main" val="3756012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dirty="0">
                <a:solidFill>
                  <a:schemeClr val="tx1"/>
                </a:solidFill>
                <a:latin typeface="+mn-lt"/>
                <a:ea typeface="+mn-ea"/>
                <a:cs typeface="+mn-cs"/>
              </a:rPr>
              <a:t>Next, we compare the effect of introducing microscopic correlation in the cluster, but the clusters is uniformly distributed in the medium.</a:t>
            </a:r>
          </a:p>
          <a:p>
            <a:pPr marL="0" algn="l" defTabSz="914400" rtl="0" eaLnBrk="1" latinLnBrk="0" hangingPunct="1"/>
            <a:r>
              <a:rPr lang="en-US" sz="1200" kern="1200" dirty="0">
                <a:solidFill>
                  <a:schemeClr val="tx1"/>
                </a:solidFill>
                <a:latin typeface="+mn-lt"/>
                <a:ea typeface="+mn-ea"/>
                <a:cs typeface="+mn-cs"/>
              </a:rPr>
              <a:t>Different correlations have significant effect on the final appearance of the translucent materials.</a:t>
            </a:r>
          </a:p>
        </p:txBody>
      </p:sp>
      <p:sp>
        <p:nvSpPr>
          <p:cNvPr id="4" name="Slide Number Placeholder 3"/>
          <p:cNvSpPr>
            <a:spLocks noGrp="1"/>
          </p:cNvSpPr>
          <p:nvPr>
            <p:ph type="sldNum" sz="quarter" idx="5"/>
          </p:nvPr>
        </p:nvSpPr>
        <p:spPr/>
        <p:txBody>
          <a:bodyPr/>
          <a:lstStyle/>
          <a:p>
            <a:fld id="{EABBA187-156B-4A79-91C9-D5D93338A56C}" type="slidenum">
              <a:rPr lang="en-US" smtClean="0"/>
              <a:t>33</a:t>
            </a:fld>
            <a:endParaRPr lang="en-US"/>
          </a:p>
        </p:txBody>
      </p:sp>
    </p:spTree>
    <p:extLst>
      <p:ext uri="{BB962C8B-B14F-4D97-AF65-F5344CB8AC3E}">
        <p14:creationId xmlns:p14="http://schemas.microsoft.com/office/powerpoint/2010/main" val="2544941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0645AD"/>
                </a:solidFill>
                <a:effectLst/>
                <a:latin typeface="Arial" panose="020B0604020202020204" pitchFamily="34" charset="0"/>
              </a:rPr>
              <a:t>, </a:t>
            </a:r>
            <a:r>
              <a:rPr lang="en-US" dirty="0"/>
              <a:t>which is solving Maxwell equations.</a:t>
            </a:r>
          </a:p>
          <a:p>
            <a:r>
              <a:rPr lang="en-US" dirty="0"/>
              <a:t>Lorenz-Mie theory provides closed-from solutions for single sphere particle,</a:t>
            </a:r>
          </a:p>
        </p:txBody>
      </p:sp>
      <p:sp>
        <p:nvSpPr>
          <p:cNvPr id="4" name="Slide Number Placeholder 3"/>
          <p:cNvSpPr>
            <a:spLocks noGrp="1"/>
          </p:cNvSpPr>
          <p:nvPr>
            <p:ph type="sldNum" sz="quarter" idx="5"/>
          </p:nvPr>
        </p:nvSpPr>
        <p:spPr/>
        <p:txBody>
          <a:bodyPr/>
          <a:lstStyle/>
          <a:p>
            <a:fld id="{EABBA187-156B-4A79-91C9-D5D93338A56C}" type="slidenum">
              <a:rPr lang="en-US" smtClean="0"/>
              <a:t>34</a:t>
            </a:fld>
            <a:endParaRPr lang="en-US"/>
          </a:p>
        </p:txBody>
      </p:sp>
    </p:spTree>
    <p:extLst>
      <p:ext uri="{BB962C8B-B14F-4D97-AF65-F5344CB8AC3E}">
        <p14:creationId xmlns:p14="http://schemas.microsoft.com/office/powerpoint/2010/main" val="1672874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these media closely, they are made of  a collection of scattering particles embedding in some surrounding material. </a:t>
            </a:r>
          </a:p>
          <a:p>
            <a:r>
              <a:rPr lang="en-US" dirty="0"/>
              <a:t>Here for simplicity, I am going to show particles in flatland.</a:t>
            </a:r>
          </a:p>
          <a:p>
            <a:r>
              <a:rPr lang="en-US" sz="1800" b="1" i="0" u="none" strike="noStrike" baseline="0" dirty="0">
                <a:latin typeface="CMR12"/>
              </a:rPr>
              <a:t>[C]</a:t>
            </a:r>
            <a:r>
              <a:rPr lang="en-US" sz="1800" b="0" i="0" u="none" strike="noStrike" baseline="0" dirty="0">
                <a:latin typeface="CMR12"/>
              </a:rPr>
              <a:t> After entering a translucent material, light travels in straight lines in the embedding medium and occasionally collides with a particle and gets redirected into a new direction.</a:t>
            </a:r>
          </a:p>
          <a:p>
            <a:pPr algn="l"/>
            <a:r>
              <a:rPr lang="en-US" sz="1800" b="1" i="0" u="none" strike="noStrike" baseline="0" dirty="0">
                <a:latin typeface="CMR12"/>
              </a:rPr>
              <a:t>[C] </a:t>
            </a:r>
            <a:r>
              <a:rPr lang="es-ES" baseline="0" dirty="0" err="1"/>
              <a:t>To</a:t>
            </a:r>
            <a:r>
              <a:rPr lang="es-ES" baseline="0" dirty="0"/>
              <a:t> render </a:t>
            </a:r>
            <a:r>
              <a:rPr lang="es-ES" baseline="0" dirty="0" err="1"/>
              <a:t>the</a:t>
            </a:r>
            <a:r>
              <a:rPr lang="es-ES" baseline="0" dirty="0"/>
              <a:t> </a:t>
            </a:r>
            <a:r>
              <a:rPr lang="es-ES" baseline="0" dirty="0" err="1"/>
              <a:t>medium</a:t>
            </a:r>
            <a:r>
              <a:rPr lang="es-ES" baseline="0" dirty="0"/>
              <a:t>, </a:t>
            </a:r>
            <a:r>
              <a:rPr lang="es-ES" baseline="0" dirty="0" err="1"/>
              <a:t>it</a:t>
            </a:r>
            <a:r>
              <a:rPr lang="es-ES" baseline="0" dirty="0"/>
              <a:t> </a:t>
            </a:r>
            <a:r>
              <a:rPr lang="es-ES" baseline="0" dirty="0" err="1"/>
              <a:t>is</a:t>
            </a:r>
            <a:r>
              <a:rPr lang="es-ES" baseline="0" dirty="0"/>
              <a:t> </a:t>
            </a:r>
            <a:r>
              <a:rPr lang="es-ES" baseline="0" dirty="0" err="1"/>
              <a:t>common</a:t>
            </a:r>
            <a:r>
              <a:rPr lang="es-ES" baseline="0" dirty="0"/>
              <a:t> </a:t>
            </a:r>
            <a:r>
              <a:rPr lang="es-ES" baseline="0" dirty="0" err="1"/>
              <a:t>to</a:t>
            </a:r>
            <a:r>
              <a:rPr lang="es-ES" baseline="0" dirty="0"/>
              <a:t> compute </a:t>
            </a:r>
            <a:r>
              <a:rPr lang="es-ES" baseline="0" dirty="0" err="1"/>
              <a:t>the</a:t>
            </a:r>
            <a:r>
              <a:rPr lang="es-ES" baseline="0" dirty="0"/>
              <a:t> light </a:t>
            </a:r>
            <a:r>
              <a:rPr lang="es-ES" baseline="0" dirty="0" err="1"/>
              <a:t>transport</a:t>
            </a:r>
            <a:r>
              <a:rPr lang="es-ES" baseline="0" dirty="0"/>
              <a:t> </a:t>
            </a:r>
            <a:r>
              <a:rPr lang="es-ES" baseline="0" dirty="0" err="1"/>
              <a:t>by</a:t>
            </a:r>
            <a:r>
              <a:rPr lang="es-ES" baseline="0" dirty="0"/>
              <a:t> </a:t>
            </a:r>
            <a:r>
              <a:rPr lang="es-ES" baseline="0" dirty="0" err="1"/>
              <a:t>solving</a:t>
            </a:r>
            <a:r>
              <a:rPr lang="es-ES" baseline="0" dirty="0"/>
              <a:t> </a:t>
            </a:r>
            <a:r>
              <a:rPr lang="es-ES" baseline="0" dirty="0" err="1"/>
              <a:t>the</a:t>
            </a:r>
            <a:r>
              <a:rPr lang="es-ES" baseline="0" dirty="0"/>
              <a:t> </a:t>
            </a:r>
            <a:r>
              <a:rPr lang="es-ES" baseline="0" dirty="0" err="1"/>
              <a:t>radiative</a:t>
            </a:r>
            <a:r>
              <a:rPr lang="es-ES" baseline="0" dirty="0"/>
              <a:t> transfer </a:t>
            </a:r>
            <a:r>
              <a:rPr lang="es-ES" baseline="0" dirty="0" err="1"/>
              <a:t>equation</a:t>
            </a:r>
            <a:r>
              <a:rPr lang="es-E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err="1"/>
              <a:t>This</a:t>
            </a:r>
            <a:r>
              <a:rPr lang="es-ES" baseline="0" dirty="0"/>
              <a:t> </a:t>
            </a:r>
            <a:r>
              <a:rPr lang="es-ES" baseline="0" dirty="0" err="1"/>
              <a:t>equation</a:t>
            </a:r>
            <a:r>
              <a:rPr lang="es-ES" baseline="0" dirty="0"/>
              <a:t> describes </a:t>
            </a:r>
            <a:r>
              <a:rPr lang="es-ES" b="1" baseline="0" dirty="0"/>
              <a:t>[C]</a:t>
            </a:r>
            <a:r>
              <a:rPr lang="es-ES" baseline="0" dirty="0"/>
              <a:t> </a:t>
            </a:r>
            <a:r>
              <a:rPr lang="es-ES" baseline="0" dirty="0" err="1"/>
              <a:t>the</a:t>
            </a:r>
            <a:r>
              <a:rPr lang="es-ES" baseline="0" dirty="0"/>
              <a:t> local </a:t>
            </a:r>
            <a:r>
              <a:rPr lang="es-ES" baseline="0" dirty="0" err="1"/>
              <a:t>change</a:t>
            </a:r>
            <a:r>
              <a:rPr lang="es-ES" baseline="0" dirty="0"/>
              <a:t> </a:t>
            </a:r>
            <a:r>
              <a:rPr lang="es-ES" baseline="0" dirty="0" err="1"/>
              <a:t>of</a:t>
            </a:r>
            <a:r>
              <a:rPr lang="es-ES" baseline="0" dirty="0"/>
              <a:t> </a:t>
            </a:r>
            <a:r>
              <a:rPr lang="es-ES" baseline="0" dirty="0" err="1"/>
              <a:t>radiance</a:t>
            </a:r>
            <a:r>
              <a:rPr lang="es-ES" baseline="0" dirty="0"/>
              <a:t> in a </a:t>
            </a:r>
            <a:r>
              <a:rPr lang="es-ES" baseline="0" dirty="0" err="1"/>
              <a:t>certain</a:t>
            </a:r>
            <a:r>
              <a:rPr lang="es-ES" baseline="0" dirty="0"/>
              <a:t> </a:t>
            </a:r>
            <a:r>
              <a:rPr lang="es-ES" baseline="0" dirty="0" err="1"/>
              <a:t>direction</a:t>
            </a:r>
            <a:r>
              <a:rPr lang="es-ES" baseline="0" dirty="0"/>
              <a:t> as a sum </a:t>
            </a:r>
            <a:r>
              <a:rPr lang="es-ES" baseline="0" dirty="0" err="1"/>
              <a:t>of</a:t>
            </a:r>
            <a:r>
              <a:rPr lang="es-ES" baseline="0" dirty="0"/>
              <a:t> </a:t>
            </a:r>
            <a:r>
              <a:rPr lang="es-ES" baseline="0" dirty="0" err="1"/>
              <a:t>terms</a:t>
            </a:r>
            <a:r>
              <a:rPr lang="es-ES" baseline="0" dirty="0"/>
              <a:t>.</a:t>
            </a:r>
            <a:endParaRPr lang="es-E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1" baseline="0" dirty="0"/>
              <a:t>[C]</a:t>
            </a:r>
            <a:r>
              <a:rPr lang="es-ES" baseline="0" dirty="0"/>
              <a:t> </a:t>
            </a:r>
            <a:r>
              <a:rPr lang="es-ES" baseline="0" dirty="0" err="1"/>
              <a:t>The</a:t>
            </a:r>
            <a:r>
              <a:rPr lang="es-ES" baseline="0" dirty="0"/>
              <a:t> </a:t>
            </a:r>
            <a:r>
              <a:rPr lang="es-ES" baseline="0" dirty="0" err="1"/>
              <a:t>first</a:t>
            </a:r>
            <a:r>
              <a:rPr lang="es-ES" baseline="0" dirty="0"/>
              <a:t> </a:t>
            </a:r>
            <a:r>
              <a:rPr lang="es-ES" baseline="0" dirty="0" err="1"/>
              <a:t>term</a:t>
            </a:r>
            <a:r>
              <a:rPr lang="es-ES" baseline="0" dirty="0"/>
              <a:t> </a:t>
            </a:r>
            <a:r>
              <a:rPr lang="es-ES" baseline="0" dirty="0" err="1"/>
              <a:t>decribes</a:t>
            </a:r>
            <a:r>
              <a:rPr lang="es-ES" baseline="0" dirty="0"/>
              <a:t> </a:t>
            </a:r>
            <a:r>
              <a:rPr lang="es-ES" baseline="0" dirty="0" err="1"/>
              <a:t>the</a:t>
            </a:r>
            <a:r>
              <a:rPr lang="es-ES" baseline="0" dirty="0"/>
              <a:t> </a:t>
            </a:r>
            <a:r>
              <a:rPr lang="es-ES" baseline="0" dirty="0" err="1"/>
              <a:t>in-scattering</a:t>
            </a:r>
            <a:r>
              <a:rPr lang="es-ES" baseline="0" dirty="0"/>
              <a:t> </a:t>
            </a:r>
            <a:r>
              <a:rPr lang="es-ES" baseline="0" dirty="0" err="1"/>
              <a:t>from</a:t>
            </a:r>
            <a:r>
              <a:rPr lang="es-ES" baseline="0" dirty="0"/>
              <a:t> </a:t>
            </a:r>
            <a:r>
              <a:rPr lang="es-ES" baseline="0" dirty="0" err="1"/>
              <a:t>other</a:t>
            </a:r>
            <a:r>
              <a:rPr lang="es-ES" baseline="0" dirty="0"/>
              <a:t> </a:t>
            </a:r>
            <a:r>
              <a:rPr lang="es-ES" baseline="0" dirty="0" err="1"/>
              <a:t>directions</a:t>
            </a:r>
            <a:r>
              <a:rPr lang="es-ES" baseline="0" dirty="0"/>
              <a:t>, </a:t>
            </a:r>
            <a:r>
              <a:rPr lang="es-ES" baseline="0" dirty="0" err="1"/>
              <a:t>which</a:t>
            </a:r>
            <a:r>
              <a:rPr lang="es-ES" baseline="0" dirty="0"/>
              <a:t> </a:t>
            </a:r>
            <a:r>
              <a:rPr lang="es-ES" baseline="0" dirty="0" err="1"/>
              <a:t>is</a:t>
            </a:r>
            <a:r>
              <a:rPr lang="es-ES" baseline="0" dirty="0"/>
              <a:t> </a:t>
            </a:r>
            <a:r>
              <a:rPr lang="es-ES" baseline="0" dirty="0" err="1"/>
              <a:t>an</a:t>
            </a:r>
            <a:r>
              <a:rPr lang="es-ES" baseline="0" dirty="0"/>
              <a:t> integral </a:t>
            </a:r>
            <a:r>
              <a:rPr lang="es-ES" baseline="0" dirty="0" err="1"/>
              <a:t>over</a:t>
            </a:r>
            <a:r>
              <a:rPr lang="es-ES" baseline="0" dirty="0"/>
              <a:t> </a:t>
            </a:r>
            <a:r>
              <a:rPr lang="es-ES" baseline="0" dirty="0" err="1"/>
              <a:t>the</a:t>
            </a:r>
            <a:r>
              <a:rPr lang="es-ES" baseline="0" dirty="0"/>
              <a:t> </a:t>
            </a:r>
            <a:r>
              <a:rPr lang="es-ES" baseline="0" dirty="0" err="1"/>
              <a:t>sphere</a:t>
            </a:r>
            <a:r>
              <a:rPr lang="es-E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1" baseline="0" dirty="0"/>
              <a:t>[C]</a:t>
            </a:r>
            <a:r>
              <a:rPr lang="es-ES" baseline="0" dirty="0"/>
              <a:t> </a:t>
            </a:r>
            <a:r>
              <a:rPr lang="es-ES" baseline="0" dirty="0" err="1"/>
              <a:t>The</a:t>
            </a:r>
            <a:r>
              <a:rPr lang="es-ES" baseline="0" dirty="0"/>
              <a:t> </a:t>
            </a:r>
            <a:r>
              <a:rPr lang="es-ES" baseline="0" dirty="0" err="1"/>
              <a:t>next</a:t>
            </a:r>
            <a:r>
              <a:rPr lang="es-ES" baseline="0" dirty="0"/>
              <a:t> </a:t>
            </a:r>
            <a:r>
              <a:rPr lang="es-ES" baseline="0" dirty="0" err="1"/>
              <a:t>one</a:t>
            </a:r>
            <a:r>
              <a:rPr lang="es-ES" baseline="0" dirty="0"/>
              <a:t> </a:t>
            </a:r>
            <a:r>
              <a:rPr lang="es-ES" baseline="0" dirty="0" err="1"/>
              <a:t>accounts</a:t>
            </a:r>
            <a:r>
              <a:rPr lang="es-ES" baseline="0" dirty="0"/>
              <a:t> </a:t>
            </a:r>
            <a:r>
              <a:rPr lang="es-ES" baseline="0" dirty="0" err="1"/>
              <a:t>for</a:t>
            </a:r>
            <a:r>
              <a:rPr lang="es-ES" baseline="0" dirty="0"/>
              <a:t> </a:t>
            </a:r>
            <a:r>
              <a:rPr lang="es-ES" baseline="0" dirty="0" err="1"/>
              <a:t>the</a:t>
            </a:r>
            <a:r>
              <a:rPr lang="es-ES" baseline="0" dirty="0"/>
              <a:t> </a:t>
            </a:r>
            <a:r>
              <a:rPr lang="es-ES" baseline="0" dirty="0" err="1"/>
              <a:t>decrease</a:t>
            </a:r>
            <a:r>
              <a:rPr lang="es-ES" baseline="0" dirty="0"/>
              <a:t> in </a:t>
            </a:r>
            <a:r>
              <a:rPr lang="es-ES" baseline="0" dirty="0" err="1"/>
              <a:t>radiance</a:t>
            </a:r>
            <a:r>
              <a:rPr lang="es-ES" baseline="0" dirty="0"/>
              <a:t> </a:t>
            </a:r>
            <a:r>
              <a:rPr lang="es-ES" baseline="0" dirty="0" err="1"/>
              <a:t>through</a:t>
            </a:r>
            <a:r>
              <a:rPr lang="es-ES" baseline="0" dirty="0"/>
              <a:t> </a:t>
            </a:r>
            <a:r>
              <a:rPr lang="es-ES" baseline="0" dirty="0" err="1"/>
              <a:t>extinction</a:t>
            </a:r>
            <a:r>
              <a:rPr lang="es-ES" baseline="0" dirty="0"/>
              <a:t>, </a:t>
            </a:r>
            <a:r>
              <a:rPr lang="es-ES" baseline="0" dirty="0" err="1"/>
              <a:t>which</a:t>
            </a:r>
            <a:r>
              <a:rPr lang="es-ES" baseline="0" dirty="0"/>
              <a:t> </a:t>
            </a:r>
            <a:r>
              <a:rPr lang="es-ES" baseline="0" dirty="0" err="1"/>
              <a:t>corresponds</a:t>
            </a:r>
            <a:r>
              <a:rPr lang="es-ES" baseline="0" dirty="0"/>
              <a:t> </a:t>
            </a:r>
            <a:r>
              <a:rPr lang="es-ES" baseline="0" dirty="0" err="1"/>
              <a:t>to</a:t>
            </a:r>
            <a:r>
              <a:rPr lang="es-ES" baseline="0" dirty="0"/>
              <a:t> light </a:t>
            </a:r>
            <a:r>
              <a:rPr lang="es-ES" baseline="0" dirty="0" err="1"/>
              <a:t>that</a:t>
            </a:r>
            <a:r>
              <a:rPr lang="es-ES" baseline="0" dirty="0"/>
              <a:t> </a:t>
            </a:r>
            <a:r>
              <a:rPr lang="es-ES" baseline="0" dirty="0" err="1"/>
              <a:t>is</a:t>
            </a:r>
            <a:r>
              <a:rPr lang="es-ES" baseline="0" dirty="0"/>
              <a:t> </a:t>
            </a:r>
            <a:r>
              <a:rPr lang="es-ES" baseline="0" dirty="0" err="1"/>
              <a:t>either</a:t>
            </a:r>
            <a:r>
              <a:rPr lang="es-ES" baseline="0" dirty="0"/>
              <a:t> </a:t>
            </a:r>
            <a:r>
              <a:rPr lang="es-ES" baseline="0" dirty="0" err="1"/>
              <a:t>scattered</a:t>
            </a:r>
            <a:r>
              <a:rPr lang="es-ES" baseline="0" dirty="0"/>
              <a:t> </a:t>
            </a:r>
            <a:r>
              <a:rPr lang="es-ES" baseline="0" dirty="0" err="1"/>
              <a:t>or</a:t>
            </a:r>
            <a:r>
              <a:rPr lang="es-ES" baseline="0" dirty="0"/>
              <a:t> absorbed.</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1" baseline="0" dirty="0"/>
              <a:t>[C]</a:t>
            </a:r>
            <a:r>
              <a:rPr lang="es-ES" baseline="0" dirty="0"/>
              <a:t> </a:t>
            </a:r>
            <a:r>
              <a:rPr lang="es-ES" baseline="0" dirty="0" err="1"/>
              <a:t>Last</a:t>
            </a:r>
            <a:r>
              <a:rPr lang="es-ES" baseline="0" dirty="0"/>
              <a:t> </a:t>
            </a:r>
            <a:r>
              <a:rPr lang="es-ES" baseline="0" dirty="0" err="1"/>
              <a:t>one</a:t>
            </a:r>
            <a:r>
              <a:rPr lang="es-ES" baseline="0" dirty="0"/>
              <a:t>, </a:t>
            </a:r>
            <a:r>
              <a:rPr lang="es-ES" baseline="0" dirty="0" err="1"/>
              <a:t>the</a:t>
            </a:r>
            <a:r>
              <a:rPr lang="es-ES" baseline="0" dirty="0"/>
              <a:t> </a:t>
            </a:r>
            <a:r>
              <a:rPr lang="es-ES" baseline="0" dirty="0" err="1"/>
              <a:t>radiance</a:t>
            </a:r>
            <a:r>
              <a:rPr lang="es-ES" baseline="0" dirty="0"/>
              <a:t> </a:t>
            </a:r>
            <a:r>
              <a:rPr lang="es-ES" baseline="0" dirty="0" err="1"/>
              <a:t>might</a:t>
            </a:r>
            <a:r>
              <a:rPr lang="es-ES" baseline="0" dirty="0"/>
              <a:t> </a:t>
            </a:r>
            <a:r>
              <a:rPr lang="es-ES" baseline="0" dirty="0" err="1"/>
              <a:t>also</a:t>
            </a:r>
            <a:r>
              <a:rPr lang="es-ES" baseline="0" dirty="0"/>
              <a:t> </a:t>
            </a:r>
            <a:r>
              <a:rPr lang="es-ES" baseline="0" dirty="0" err="1"/>
              <a:t>increase</a:t>
            </a:r>
            <a:r>
              <a:rPr lang="es-ES" baseline="0" dirty="0"/>
              <a:t> </a:t>
            </a:r>
            <a:r>
              <a:rPr lang="es-ES" baseline="0" dirty="0" err="1"/>
              <a:t>because</a:t>
            </a:r>
            <a:r>
              <a:rPr lang="es-ES" baseline="0" dirty="0"/>
              <a:t> </a:t>
            </a:r>
            <a:r>
              <a:rPr lang="es-ES" baseline="0" dirty="0" err="1"/>
              <a:t>the</a:t>
            </a:r>
            <a:r>
              <a:rPr lang="es-ES" baseline="0" dirty="0"/>
              <a:t> </a:t>
            </a:r>
            <a:r>
              <a:rPr lang="es-ES" baseline="0" dirty="0" err="1"/>
              <a:t>medium</a:t>
            </a:r>
            <a:r>
              <a:rPr lang="es-ES" baseline="0" dirty="0"/>
              <a:t> </a:t>
            </a:r>
            <a:r>
              <a:rPr lang="es-ES" baseline="0" dirty="0" err="1"/>
              <a:t>itself</a:t>
            </a:r>
            <a:r>
              <a:rPr lang="es-ES" baseline="0" dirty="0"/>
              <a:t> </a:t>
            </a:r>
            <a:r>
              <a:rPr lang="es-ES" baseline="0" dirty="0" err="1"/>
              <a:t>is</a:t>
            </a:r>
            <a:r>
              <a:rPr lang="es-ES" baseline="0" dirty="0"/>
              <a:t> </a:t>
            </a:r>
            <a:r>
              <a:rPr lang="es-ES" baseline="0" dirty="0" err="1"/>
              <a:t>an</a:t>
            </a:r>
            <a:r>
              <a:rPr lang="es-ES" baseline="0" dirty="0"/>
              <a:t> </a:t>
            </a:r>
            <a:r>
              <a:rPr lang="es-ES" baseline="0" dirty="0" err="1"/>
              <a:t>emitter</a:t>
            </a:r>
            <a:r>
              <a:rPr lang="es-E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1" baseline="0" dirty="0"/>
              <a:t>[C]</a:t>
            </a:r>
            <a:r>
              <a:rPr lang="es-ES" baseline="0" dirty="0"/>
              <a:t> In RTE, </a:t>
            </a:r>
            <a:r>
              <a:rPr lang="es-ES" baseline="0" dirty="0" err="1"/>
              <a:t>we</a:t>
            </a:r>
            <a:r>
              <a:rPr lang="es-ES" baseline="0" dirty="0"/>
              <a:t> </a:t>
            </a:r>
            <a:r>
              <a:rPr lang="es-ES" baseline="0" dirty="0" err="1"/>
              <a:t>only</a:t>
            </a:r>
            <a:r>
              <a:rPr lang="es-ES" baseline="0" dirty="0"/>
              <a:t> use </a:t>
            </a:r>
            <a:r>
              <a:rPr lang="es-ES" baseline="0" dirty="0" err="1"/>
              <a:t>optical</a:t>
            </a:r>
            <a:r>
              <a:rPr lang="es-ES" baseline="0" dirty="0"/>
              <a:t> </a:t>
            </a:r>
            <a:r>
              <a:rPr lang="es-ES" baseline="0" dirty="0" err="1"/>
              <a:t>properties</a:t>
            </a:r>
            <a:r>
              <a:rPr lang="es-ES" baseline="0" dirty="0"/>
              <a:t> </a:t>
            </a:r>
            <a:r>
              <a:rPr lang="es-ES" baseline="0" dirty="0" err="1"/>
              <a:t>to</a:t>
            </a:r>
            <a:r>
              <a:rPr lang="es-ES" baseline="0" dirty="0"/>
              <a:t> </a:t>
            </a:r>
            <a:r>
              <a:rPr lang="es-ES" baseline="0" dirty="0" err="1"/>
              <a:t>describ</a:t>
            </a:r>
            <a:r>
              <a:rPr lang="es-ES" baseline="0" dirty="0"/>
              <a:t> </a:t>
            </a:r>
            <a:r>
              <a:rPr lang="es-ES" baseline="0" dirty="0" err="1"/>
              <a:t>the</a:t>
            </a:r>
            <a:r>
              <a:rPr lang="es-ES" baseline="0" dirty="0"/>
              <a:t> </a:t>
            </a:r>
            <a:r>
              <a:rPr lang="es-ES" baseline="0" dirty="0" err="1"/>
              <a:t>statistics</a:t>
            </a:r>
            <a:r>
              <a:rPr lang="es-ES" baseline="0" dirty="0"/>
              <a:t> </a:t>
            </a:r>
            <a:r>
              <a:rPr lang="es-ES" baseline="0" dirty="0" err="1"/>
              <a:t>of</a:t>
            </a:r>
            <a:r>
              <a:rPr lang="es-ES" baseline="0" dirty="0"/>
              <a:t> </a:t>
            </a:r>
            <a:r>
              <a:rPr lang="es-ES" baseline="0" dirty="0" err="1"/>
              <a:t>the</a:t>
            </a:r>
            <a:r>
              <a:rPr lang="es-ES" baseline="0" dirty="0"/>
              <a:t> </a:t>
            </a:r>
            <a:r>
              <a:rPr lang="es-ES" baseline="0" dirty="0" err="1"/>
              <a:t>particles</a:t>
            </a:r>
            <a:r>
              <a:rPr lang="es-ES" baseline="0" dirty="0"/>
              <a:t>. </a:t>
            </a:r>
            <a:r>
              <a:rPr lang="es-ES" baseline="0" dirty="0" err="1"/>
              <a:t>Such</a:t>
            </a:r>
            <a:r>
              <a:rPr lang="es-ES" baseline="0" dirty="0"/>
              <a:t> as </a:t>
            </a:r>
            <a:r>
              <a:rPr lang="es-ES" baseline="0" dirty="0" err="1"/>
              <a:t>extinction</a:t>
            </a:r>
            <a:r>
              <a:rPr lang="es-ES" baseline="0" dirty="0"/>
              <a:t> coeficiente </a:t>
            </a:r>
            <a:r>
              <a:rPr lang="es-ES" baseline="0" dirty="0" err="1"/>
              <a:t>sigma_t</a:t>
            </a:r>
            <a:r>
              <a:rPr lang="es-ES" baseline="0" dirty="0"/>
              <a:t>, </a:t>
            </a:r>
            <a:r>
              <a:rPr lang="es-ES" baseline="0" dirty="0" err="1"/>
              <a:t>absorption</a:t>
            </a:r>
            <a:r>
              <a:rPr lang="es-ES" baseline="0" dirty="0"/>
              <a:t> coeficiente </a:t>
            </a:r>
            <a:r>
              <a:rPr lang="es-ES" baseline="0" dirty="0" err="1"/>
              <a:t>sigma_a</a:t>
            </a:r>
            <a:r>
              <a:rPr lang="es-ES" baseline="0" dirty="0"/>
              <a:t>, </a:t>
            </a:r>
            <a:r>
              <a:rPr lang="es-ES" baseline="0" dirty="0" err="1"/>
              <a:t>scattering</a:t>
            </a:r>
            <a:r>
              <a:rPr lang="es-ES" baseline="0" dirty="0"/>
              <a:t> coeficiente </a:t>
            </a:r>
            <a:r>
              <a:rPr lang="es-ES" baseline="0" dirty="0" err="1"/>
              <a:t>sigma_s</a:t>
            </a:r>
            <a:r>
              <a:rPr lang="es-ES" baseline="0" dirty="0"/>
              <a:t>, and </a:t>
            </a:r>
            <a:r>
              <a:rPr lang="es-ES" baseline="0" dirty="0" err="1"/>
              <a:t>phase</a:t>
            </a:r>
            <a:r>
              <a:rPr lang="es-ES" baseline="0" dirty="0"/>
              <a:t> </a:t>
            </a:r>
            <a:r>
              <a:rPr lang="es-ES" baseline="0" dirty="0" err="1"/>
              <a:t>function</a:t>
            </a:r>
            <a:r>
              <a:rPr lang="es-ES" baseline="0" dirty="0"/>
              <a:t> </a:t>
            </a:r>
            <a:r>
              <a:rPr lang="es-ES" baseline="0" dirty="0" err="1"/>
              <a:t>fp</a:t>
            </a:r>
            <a:endParaRPr lang="es-E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err="1"/>
              <a:t>We</a:t>
            </a:r>
            <a:r>
              <a:rPr lang="es-ES" baseline="0" dirty="0"/>
              <a:t> </a:t>
            </a:r>
            <a:r>
              <a:rPr lang="es-ES" baseline="0" dirty="0" err="1"/>
              <a:t>don’t</a:t>
            </a:r>
            <a:r>
              <a:rPr lang="es-ES" baseline="0" dirty="0"/>
              <a:t> </a:t>
            </a:r>
            <a:r>
              <a:rPr lang="es-ES" baseline="0" dirty="0" err="1"/>
              <a:t>need</a:t>
            </a:r>
            <a:r>
              <a:rPr lang="es-ES" baseline="0" dirty="0"/>
              <a:t> </a:t>
            </a:r>
            <a:r>
              <a:rPr lang="es-ES" baseline="0" dirty="0" err="1"/>
              <a:t>to</a:t>
            </a:r>
            <a:r>
              <a:rPr lang="es-ES" baseline="0" dirty="0"/>
              <a:t> </a:t>
            </a:r>
            <a:r>
              <a:rPr lang="es-ES" baseline="0" dirty="0" err="1"/>
              <a:t>know</a:t>
            </a:r>
            <a:r>
              <a:rPr lang="es-ES" baseline="0" dirty="0"/>
              <a:t> </a:t>
            </a:r>
            <a:r>
              <a:rPr lang="es-ES" baseline="0" dirty="0" err="1"/>
              <a:t>any</a:t>
            </a:r>
            <a:r>
              <a:rPr lang="es-ES" baseline="0" dirty="0"/>
              <a:t> </a:t>
            </a:r>
            <a:r>
              <a:rPr lang="es-ES" baseline="0" dirty="0" err="1"/>
              <a:t>information</a:t>
            </a:r>
            <a:r>
              <a:rPr lang="es-ES" baseline="0" dirty="0"/>
              <a:t> </a:t>
            </a:r>
            <a:r>
              <a:rPr lang="es-ES" baseline="0" dirty="0" err="1"/>
              <a:t>of</a:t>
            </a:r>
            <a:r>
              <a:rPr lang="es-ES" baseline="0" dirty="0"/>
              <a:t> individual </a:t>
            </a:r>
            <a:r>
              <a:rPr lang="es-ES" baseline="0" dirty="0" err="1"/>
              <a:t>particle</a:t>
            </a:r>
            <a:r>
              <a:rPr lang="es-E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5"/>
          </p:nvPr>
        </p:nvSpPr>
        <p:spPr/>
        <p:txBody>
          <a:bodyPr/>
          <a:lstStyle/>
          <a:p>
            <a:fld id="{EABBA187-156B-4A79-91C9-D5D93338A56C}" type="slidenum">
              <a:rPr lang="en-US" smtClean="0"/>
              <a:t>35</a:t>
            </a:fld>
            <a:endParaRPr lang="en-US"/>
          </a:p>
        </p:txBody>
      </p:sp>
    </p:spTree>
    <p:extLst>
      <p:ext uri="{BB962C8B-B14F-4D97-AF65-F5344CB8AC3E}">
        <p14:creationId xmlns:p14="http://schemas.microsoft.com/office/powerpoint/2010/main" val="253811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dirty="0">
                <a:solidFill>
                  <a:schemeClr val="tx1"/>
                </a:solidFill>
                <a:latin typeface="+mn-lt"/>
                <a:ea typeface="+mn-ea"/>
                <a:cs typeface="+mn-cs"/>
              </a:rPr>
              <a:t>Light transport in participating media is typically modeled using the radiative transfer theory.</a:t>
            </a:r>
            <a:endParaRPr lang="en-US" dirty="0"/>
          </a:p>
          <a:p>
            <a:r>
              <a:rPr lang="en-US" dirty="0"/>
              <a:t>In the RTT, participating media are made of </a:t>
            </a:r>
            <a:r>
              <a:rPr lang="en-US" b="1" dirty="0"/>
              <a:t>[C] </a:t>
            </a:r>
            <a:r>
              <a:rPr lang="en-US" dirty="0"/>
              <a:t>a collection of scattering particles.</a:t>
            </a:r>
            <a:endParaRPr lang="en-US" b="1" dirty="0"/>
          </a:p>
          <a:p>
            <a:r>
              <a:rPr lang="en-US" dirty="0"/>
              <a:t>Here for simplicity, I am going to show particles in flatland.</a:t>
            </a:r>
          </a:p>
          <a:p>
            <a:r>
              <a:rPr lang="en-US" b="1" dirty="0"/>
              <a:t>[C]</a:t>
            </a:r>
            <a:r>
              <a:rPr lang="en-US" dirty="0"/>
              <a:t> As light travels through a participating media, </a:t>
            </a:r>
            <a:r>
              <a:rPr lang="en-US" sz="1200" kern="1200" dirty="0">
                <a:solidFill>
                  <a:schemeClr val="tx1"/>
                </a:solidFill>
                <a:latin typeface="+mn-lt"/>
                <a:ea typeface="+mn-ea"/>
                <a:cs typeface="+mn-cs"/>
              </a:rPr>
              <a:t>it suffers scattering and absorption events, before it reaches our eyes.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5"/>
          </p:nvPr>
        </p:nvSpPr>
        <p:spPr/>
        <p:txBody>
          <a:bodyPr/>
          <a:lstStyle/>
          <a:p>
            <a:fld id="{EABBA187-156B-4A79-91C9-D5D93338A56C}" type="slidenum">
              <a:rPr lang="en-US" smtClean="0"/>
              <a:t>4</a:t>
            </a:fld>
            <a:endParaRPr lang="en-US"/>
          </a:p>
        </p:txBody>
      </p:sp>
    </p:spTree>
    <p:extLst>
      <p:ext uri="{BB962C8B-B14F-4D97-AF65-F5344CB8AC3E}">
        <p14:creationId xmlns:p14="http://schemas.microsoft.com/office/powerpoint/2010/main" val="312665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baseline="0" dirty="0">
                <a:solidFill>
                  <a:schemeClr val="tx1"/>
                </a:solidFill>
                <a:latin typeface="+mn-lt"/>
                <a:ea typeface="+mn-ea"/>
                <a:cs typeface="+mn-cs"/>
              </a:rPr>
              <a:t>RTT characterizes the optical property of a medium using a few parameters.</a:t>
            </a:r>
          </a:p>
          <a:p>
            <a:r>
              <a:rPr lang="en-US" baseline="0" dirty="0"/>
              <a:t>While light travels, </a:t>
            </a:r>
            <a:r>
              <a:rPr lang="en-US" b="1" baseline="0" dirty="0"/>
              <a:t>[C]</a:t>
            </a:r>
            <a:r>
              <a:rPr lang="en-US" baseline="0" dirty="0"/>
              <a:t> it will go for a random distance before interacting with medium.</a:t>
            </a:r>
          </a:p>
          <a:p>
            <a:r>
              <a:rPr lang="en-US" b="1" baseline="0" dirty="0"/>
              <a:t>[C]</a:t>
            </a:r>
            <a:r>
              <a:rPr lang="en-US" baseline="0" dirty="0"/>
              <a:t> The extinction coefficient controls the average of such distance, or “mean free path”.</a:t>
            </a:r>
          </a:p>
          <a:p>
            <a:endParaRPr lang="en-US" baseline="0" dirty="0"/>
          </a:p>
          <a:p>
            <a:r>
              <a:rPr lang="en-US" baseline="0" dirty="0"/>
              <a:t>When it interacts with the medium, it has a chance </a:t>
            </a:r>
            <a:r>
              <a:rPr lang="en-US" b="1" baseline="0" dirty="0"/>
              <a:t>[C]</a:t>
            </a:r>
            <a:r>
              <a:rPr lang="en-US" baseline="0" dirty="0"/>
              <a:t> to be scattered or absorbed.</a:t>
            </a:r>
          </a:p>
          <a:p>
            <a:r>
              <a:rPr lang="en-US" b="1" baseline="0" dirty="0"/>
              <a:t>[C]</a:t>
            </a:r>
            <a:r>
              <a:rPr lang="en-US" baseline="0" dirty="0"/>
              <a:t> The scattering and absorption coefficients control how likely this happens.</a:t>
            </a:r>
          </a:p>
          <a:p>
            <a:endParaRPr lang="en-US" baseline="0" dirty="0"/>
          </a:p>
          <a:p>
            <a:r>
              <a:rPr lang="en-US" b="1" baseline="0" dirty="0"/>
              <a:t>[C]</a:t>
            </a:r>
            <a:r>
              <a:rPr lang="en-US" baseline="0" dirty="0"/>
              <a:t> If the particle is not absorbed, it will be scattered into a random direction.</a:t>
            </a:r>
          </a:p>
          <a:p>
            <a:r>
              <a:rPr lang="en-US" b="1" baseline="0" dirty="0"/>
              <a:t>[C]</a:t>
            </a:r>
            <a:r>
              <a:rPr lang="en-US" baseline="0" dirty="0"/>
              <a:t> The phase function controls the distribution of this new direction.</a:t>
            </a:r>
          </a:p>
        </p:txBody>
      </p:sp>
      <p:sp>
        <p:nvSpPr>
          <p:cNvPr id="4" name="Slide Number Placeholder 3"/>
          <p:cNvSpPr>
            <a:spLocks noGrp="1"/>
          </p:cNvSpPr>
          <p:nvPr>
            <p:ph type="sldNum" sz="quarter" idx="5"/>
          </p:nvPr>
        </p:nvSpPr>
        <p:spPr/>
        <p:txBody>
          <a:bodyPr/>
          <a:lstStyle/>
          <a:p>
            <a:fld id="{EABBA187-156B-4A79-91C9-D5D93338A56C}" type="slidenum">
              <a:rPr lang="en-US" smtClean="0"/>
              <a:t>5</a:t>
            </a:fld>
            <a:endParaRPr lang="en-US"/>
          </a:p>
        </p:txBody>
      </p:sp>
    </p:spTree>
    <p:extLst>
      <p:ext uri="{BB962C8B-B14F-4D97-AF65-F5344CB8AC3E}">
        <p14:creationId xmlns:p14="http://schemas.microsoft.com/office/powerpoint/2010/main" val="223237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dirty="0">
                <a:solidFill>
                  <a:schemeClr val="tx1"/>
                </a:solidFill>
                <a:latin typeface="+mn-lt"/>
                <a:ea typeface="+mn-ea"/>
                <a:cs typeface="+mn-cs"/>
              </a:rPr>
              <a:t>People use different scattering models to describe the optical properties.</a:t>
            </a:r>
          </a:p>
          <a:p>
            <a:pPr marL="0" algn="l" defTabSz="914400" rtl="0" eaLnBrk="1" latinLnBrk="0" hangingPunct="1"/>
            <a:r>
              <a:rPr lang="en-US" sz="1200" b="1" kern="1200" dirty="0">
                <a:solidFill>
                  <a:schemeClr val="tx1"/>
                </a:solidFill>
                <a:latin typeface="+mn-lt"/>
                <a:ea typeface="+mn-ea"/>
                <a:cs typeface="+mn-cs"/>
              </a:rPr>
              <a:t>[C]</a:t>
            </a:r>
            <a:r>
              <a:rPr lang="en-US" sz="1200" kern="1200" dirty="0">
                <a:solidFill>
                  <a:schemeClr val="tx1"/>
                </a:solidFill>
                <a:latin typeface="+mn-lt"/>
                <a:ea typeface="+mn-ea"/>
                <a:cs typeface="+mn-cs"/>
              </a:rPr>
              <a:t> The isotropic media assume that each particle has a position completely random and direction independent.</a:t>
            </a:r>
          </a:p>
          <a:p>
            <a:pPr marL="0" algn="l" defTabSz="914400" rtl="0" eaLnBrk="1" latinLnBrk="0" hangingPunct="1"/>
            <a:r>
              <a:rPr lang="en-US" sz="1200" b="1" kern="1200" dirty="0">
                <a:solidFill>
                  <a:schemeClr val="tx1"/>
                </a:solidFill>
                <a:latin typeface="+mn-lt"/>
                <a:ea typeface="+mn-ea"/>
                <a:cs typeface="+mn-cs"/>
              </a:rPr>
              <a:t>[C]</a:t>
            </a:r>
            <a:r>
              <a:rPr lang="en-US" sz="1200" kern="1200" dirty="0">
                <a:solidFill>
                  <a:schemeClr val="tx1"/>
                </a:solidFill>
                <a:latin typeface="+mn-lt"/>
                <a:ea typeface="+mn-ea"/>
                <a:cs typeface="+mn-cs"/>
              </a:rPr>
              <a:t> However, the anisotropic media have optical properties with stronger directional dependency compared to isotropic media, such as wood or cloth fiber.</a:t>
            </a:r>
          </a:p>
          <a:p>
            <a:pPr marL="0" algn="l" defTabSz="914400" rtl="0" eaLnBrk="1" latinLnBrk="0" hangingPunct="1"/>
            <a:r>
              <a:rPr lang="es-ES" sz="1200" b="1" kern="1200" dirty="0">
                <a:solidFill>
                  <a:schemeClr val="tx1"/>
                </a:solidFill>
                <a:latin typeface="+mn-lt"/>
                <a:ea typeface="+mn-ea"/>
                <a:cs typeface="+mn-cs"/>
              </a:rPr>
              <a:t>[C]</a:t>
            </a:r>
            <a:r>
              <a:rPr lang="es-ES" sz="1200" kern="1200" dirty="0">
                <a:solidFill>
                  <a:schemeClr val="tx1"/>
                </a:solidFill>
                <a:latin typeface="+mn-lt"/>
                <a:ea typeface="+mn-ea"/>
                <a:cs typeface="+mn-cs"/>
              </a:rPr>
              <a:t> </a:t>
            </a:r>
            <a:r>
              <a:rPr lang="en-US" sz="1200" kern="1200" dirty="0">
                <a:solidFill>
                  <a:schemeClr val="tx1"/>
                </a:solidFill>
                <a:latin typeface="+mn-lt"/>
                <a:ea typeface="+mn-ea"/>
                <a:cs typeface="+mn-cs"/>
              </a:rPr>
              <a:t>In media with positive correlation, for example, cloud, the particles tend to form clusters.  The areas with low concentrations have higher transmittance.</a:t>
            </a:r>
            <a:endParaRPr lang="en-US" dirty="0"/>
          </a:p>
        </p:txBody>
      </p:sp>
      <p:sp>
        <p:nvSpPr>
          <p:cNvPr id="4" name="Slide Number Placeholder 3"/>
          <p:cNvSpPr>
            <a:spLocks noGrp="1"/>
          </p:cNvSpPr>
          <p:nvPr>
            <p:ph type="sldNum" sz="quarter" idx="5"/>
          </p:nvPr>
        </p:nvSpPr>
        <p:spPr/>
        <p:txBody>
          <a:bodyPr/>
          <a:lstStyle/>
          <a:p>
            <a:fld id="{EABBA187-156B-4A79-91C9-D5D93338A56C}" type="slidenum">
              <a:rPr lang="en-US" smtClean="0"/>
              <a:t>6</a:t>
            </a:fld>
            <a:endParaRPr lang="en-US"/>
          </a:p>
        </p:txBody>
      </p:sp>
    </p:spTree>
    <p:extLst>
      <p:ext uri="{BB962C8B-B14F-4D97-AF65-F5344CB8AC3E}">
        <p14:creationId xmlns:p14="http://schemas.microsoft.com/office/powerpoint/2010/main" val="4177870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order to model the bulk scattering parameters, we generally rely on Lorenz-Mie theory.</a:t>
            </a:r>
          </a:p>
          <a:p>
            <a:r>
              <a:rPr lang="en-US" altLang="zh-CN" b="1" dirty="0"/>
              <a:t>[C]</a:t>
            </a:r>
            <a:r>
              <a:rPr lang="en-US" altLang="zh-CN" dirty="0"/>
              <a:t> Considering of the single particle in the medium, t</a:t>
            </a:r>
            <a:r>
              <a:rPr lang="en-US" dirty="0"/>
              <a:t>he Lorenz-Mie theory rigorously computes </a:t>
            </a:r>
            <a:r>
              <a:rPr lang="en-US" b="1" dirty="0"/>
              <a:t>[C]</a:t>
            </a:r>
            <a:r>
              <a:rPr lang="en-US" dirty="0"/>
              <a:t> the scattered field under an incident electromagnetic plane wave.</a:t>
            </a:r>
          </a:p>
        </p:txBody>
      </p:sp>
      <p:sp>
        <p:nvSpPr>
          <p:cNvPr id="4" name="Slide Number Placeholder 3"/>
          <p:cNvSpPr>
            <a:spLocks noGrp="1"/>
          </p:cNvSpPr>
          <p:nvPr>
            <p:ph type="sldNum" sz="quarter" idx="5"/>
          </p:nvPr>
        </p:nvSpPr>
        <p:spPr/>
        <p:txBody>
          <a:bodyPr/>
          <a:lstStyle/>
          <a:p>
            <a:fld id="{A612A1B7-4D33-4354-8D6A-1A1062846F07}" type="slidenum">
              <a:rPr lang="en-US" smtClean="0"/>
              <a:t>7</a:t>
            </a:fld>
            <a:endParaRPr lang="en-US"/>
          </a:p>
        </p:txBody>
      </p:sp>
    </p:spTree>
    <p:extLst>
      <p:ext uri="{BB962C8B-B14F-4D97-AF65-F5344CB8AC3E}">
        <p14:creationId xmlns:p14="http://schemas.microsoft.com/office/powerpoint/2010/main" val="366623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kern="1200" dirty="0">
                <a:solidFill>
                  <a:schemeClr val="tx1"/>
                </a:solidFill>
                <a:latin typeface="+mn-lt"/>
                <a:ea typeface="+mn-ea"/>
                <a:cs typeface="+mn-cs"/>
              </a:rPr>
              <a:t>However, the Lorenz-Mie theory relies on the assumption of the far-field approximation and independent scattering.</a:t>
            </a:r>
          </a:p>
          <a:p>
            <a:pPr algn="l"/>
            <a:r>
              <a:rPr lang="en-US" sz="1200" b="1" kern="1200" dirty="0">
                <a:solidFill>
                  <a:schemeClr val="tx1"/>
                </a:solidFill>
                <a:latin typeface="+mn-lt"/>
                <a:ea typeface="+mn-ea"/>
                <a:cs typeface="+mn-cs"/>
              </a:rPr>
              <a:t>[C]</a:t>
            </a:r>
            <a:r>
              <a:rPr lang="en-US" sz="1200" kern="1200" dirty="0">
                <a:solidFill>
                  <a:schemeClr val="tx1"/>
                </a:solidFill>
                <a:latin typeface="+mn-lt"/>
                <a:ea typeface="+mn-ea"/>
                <a:cs typeface="+mn-cs"/>
              </a:rPr>
              <a:t> For any two particles, the distance between them is infinitely large. </a:t>
            </a:r>
          </a:p>
          <a:p>
            <a:pPr algn="l"/>
            <a:r>
              <a:rPr lang="en-US" sz="1200" b="1" kern="1200" dirty="0">
                <a:solidFill>
                  <a:schemeClr val="tx1"/>
                </a:solidFill>
                <a:latin typeface="+mn-lt"/>
                <a:ea typeface="+mn-ea"/>
                <a:cs typeface="+mn-cs"/>
              </a:rPr>
              <a:t>[C]</a:t>
            </a:r>
            <a:r>
              <a:rPr lang="en-US" sz="1200" kern="1200" dirty="0">
                <a:solidFill>
                  <a:schemeClr val="tx1"/>
                </a:solidFill>
                <a:latin typeface="+mn-lt"/>
                <a:ea typeface="+mn-ea"/>
                <a:cs typeface="+mn-cs"/>
              </a:rPr>
              <a:t> Considering the light as a wave, this far-field approximation neglects significant </a:t>
            </a:r>
            <a:r>
              <a:rPr lang="en-US" sz="1200" b="1" kern="1200" dirty="0">
                <a:solidFill>
                  <a:schemeClr val="tx1"/>
                </a:solidFill>
                <a:latin typeface="+mn-lt"/>
                <a:ea typeface="+mn-ea"/>
                <a:cs typeface="+mn-cs"/>
              </a:rPr>
              <a:t>[C]</a:t>
            </a:r>
            <a:r>
              <a:rPr lang="en-US" sz="1200" kern="1200" dirty="0">
                <a:solidFill>
                  <a:schemeClr val="tx1"/>
                </a:solidFill>
                <a:latin typeface="+mn-lt"/>
                <a:ea typeface="+mn-ea"/>
                <a:cs typeface="+mn-cs"/>
              </a:rPr>
              <a:t> near-field interaction between particles.</a:t>
            </a:r>
          </a:p>
        </p:txBody>
      </p:sp>
      <p:sp>
        <p:nvSpPr>
          <p:cNvPr id="4" name="Slide Number Placeholder 3"/>
          <p:cNvSpPr>
            <a:spLocks noGrp="1"/>
          </p:cNvSpPr>
          <p:nvPr>
            <p:ph type="sldNum" sz="quarter" idx="5"/>
          </p:nvPr>
        </p:nvSpPr>
        <p:spPr/>
        <p:txBody>
          <a:bodyPr/>
          <a:lstStyle/>
          <a:p>
            <a:fld id="{EABBA187-156B-4A79-91C9-D5D93338A56C}" type="slidenum">
              <a:rPr lang="en-US" smtClean="0"/>
              <a:t>8</a:t>
            </a:fld>
            <a:endParaRPr lang="en-US"/>
          </a:p>
        </p:txBody>
      </p:sp>
    </p:spTree>
    <p:extLst>
      <p:ext uri="{BB962C8B-B14F-4D97-AF65-F5344CB8AC3E}">
        <p14:creationId xmlns:p14="http://schemas.microsoft.com/office/powerpoint/2010/main" val="3015192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kern="1200" dirty="0">
                <a:solidFill>
                  <a:schemeClr val="tx1"/>
                </a:solidFill>
                <a:latin typeface="+mn-lt"/>
                <a:ea typeface="+mn-ea"/>
                <a:cs typeface="+mn-cs"/>
              </a:rPr>
              <a:t>In the rest of the talk, </a:t>
            </a:r>
          </a:p>
          <a:p>
            <a:pPr algn="l"/>
            <a:r>
              <a:rPr lang="en-US" dirty="0"/>
              <a:t>We will establish a new computational framework for modeling light scattering beyond Lorenz-Mie theory,</a:t>
            </a:r>
          </a:p>
          <a:p>
            <a:pPr algn="l"/>
            <a:r>
              <a:rPr lang="en-US" b="1" dirty="0"/>
              <a:t>[C]</a:t>
            </a:r>
            <a:r>
              <a:rPr lang="en-US" dirty="0"/>
              <a:t> and demonstrate how our technique can be systematically applied to compute scattering parameters for various participating media.</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EABBA187-156B-4A79-91C9-D5D93338A56C}" type="slidenum">
              <a:rPr lang="en-US" smtClean="0"/>
              <a:t>9</a:t>
            </a:fld>
            <a:endParaRPr lang="en-US"/>
          </a:p>
        </p:txBody>
      </p:sp>
    </p:spTree>
    <p:extLst>
      <p:ext uri="{BB962C8B-B14F-4D97-AF65-F5344CB8AC3E}">
        <p14:creationId xmlns:p14="http://schemas.microsoft.com/office/powerpoint/2010/main" val="26425940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AEB2947E-795D-674A-8334-F6C6B4F0B636}"/>
              </a:ext>
            </a:extLst>
          </p:cNvPr>
          <p:cNvPicPr>
            <a:picLocks noChangeAspect="1"/>
          </p:cNvPicPr>
          <p:nvPr userDrawn="1"/>
        </p:nvPicPr>
        <p:blipFill>
          <a:blip r:embed="rId2"/>
          <a:stretch>
            <a:fillRect/>
          </a:stretch>
        </p:blipFill>
        <p:spPr>
          <a:xfrm>
            <a:off x="-114300" y="-111587"/>
            <a:ext cx="9322898" cy="5338213"/>
          </a:xfrm>
          <a:prstGeom prst="rect">
            <a:avLst/>
          </a:prstGeom>
        </p:spPr>
      </p:pic>
      <p:sp>
        <p:nvSpPr>
          <p:cNvPr id="3" name="Subtitle 2"/>
          <p:cNvSpPr>
            <a:spLocks noGrp="1"/>
          </p:cNvSpPr>
          <p:nvPr>
            <p:ph type="subTitle" idx="1" hasCustomPrompt="1"/>
          </p:nvPr>
        </p:nvSpPr>
        <p:spPr>
          <a:xfrm>
            <a:off x="1683327" y="3273028"/>
            <a:ext cx="2421082" cy="945681"/>
          </a:xfrm>
        </p:spPr>
        <p:txBody>
          <a:bodyPr/>
          <a:lstStyle>
            <a:lvl1pPr marL="0" indent="0" algn="ctr">
              <a:buNone/>
              <a:defRPr sz="1800" baseline="0">
                <a:solidFill>
                  <a:schemeClr val="bg1"/>
                </a:solidFill>
                <a:latin typeface="Gotham Black" panose="0200060403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add title</a:t>
            </a:r>
            <a:endParaRPr lang="en-US" dirty="0"/>
          </a:p>
        </p:txBody>
      </p:sp>
    </p:spTree>
    <p:extLst>
      <p:ext uri="{BB962C8B-B14F-4D97-AF65-F5344CB8AC3E}">
        <p14:creationId xmlns:p14="http://schemas.microsoft.com/office/powerpoint/2010/main" val="1751102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824C-2CD7-45C2-AA44-86E536FB833F}"/>
              </a:ext>
            </a:extLst>
          </p:cNvPr>
          <p:cNvSpPr>
            <a:spLocks noGrp="1"/>
          </p:cNvSpPr>
          <p:nvPr>
            <p:ph type="title"/>
          </p:nvPr>
        </p:nvSpPr>
        <p:spPr>
          <a:xfrm>
            <a:off x="469322" y="373410"/>
            <a:ext cx="7886700" cy="515865"/>
          </a:xfrm>
          <a:prstGeom prst="rect">
            <a:avLst/>
          </a:prstGeom>
        </p:spPr>
        <p:txBody>
          <a:bodyPr/>
          <a:lstStyle>
            <a:lvl1pPr algn="ctr">
              <a:defRPr sz="27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Footer Placeholder 4">
            <a:extLst>
              <a:ext uri="{FF2B5EF4-FFF2-40B4-BE49-F238E27FC236}">
                <a16:creationId xmlns:a16="http://schemas.microsoft.com/office/drawing/2014/main" id="{6892DEF8-95E4-4F6C-B62C-8DBF0A459CFF}"/>
              </a:ext>
            </a:extLst>
          </p:cNvPr>
          <p:cNvSpPr txBox="1">
            <a:spLocks/>
          </p:cNvSpPr>
          <p:nvPr userDrawn="1"/>
        </p:nvSpPr>
        <p:spPr>
          <a:xfrm>
            <a:off x="591416" y="4760119"/>
            <a:ext cx="2131003" cy="264317"/>
          </a:xfrm>
          <a:prstGeom prst="rect">
            <a:avLst/>
          </a:prstGeom>
        </p:spPr>
        <p:txBody>
          <a:bodyPr vert="horz" lIns="68580" tIns="34290" rIns="68580" bIns="34290" rtlCol="0" anchor="ctr"/>
          <a:lstStyle>
            <a:defPPr>
              <a:defRPr lang="en-US"/>
            </a:defPPr>
            <a:lvl1pPr marL="0" algn="ctr" defTabSz="914400" rtl="0" eaLnBrk="1" latinLnBrk="0" hangingPunct="1">
              <a:defRPr sz="2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dirty="0"/>
              <a:t>Donald Bren School of </a:t>
            </a:r>
          </a:p>
          <a:p>
            <a:pPr algn="l"/>
            <a:r>
              <a:rPr lang="en-US" sz="900" b="0" dirty="0"/>
              <a:t>Information &amp; Computer Sciences</a:t>
            </a:r>
          </a:p>
        </p:txBody>
      </p:sp>
      <p:sp>
        <p:nvSpPr>
          <p:cNvPr id="23" name="Footer Placeholder 4">
            <a:extLst>
              <a:ext uri="{FF2B5EF4-FFF2-40B4-BE49-F238E27FC236}">
                <a16:creationId xmlns:a16="http://schemas.microsoft.com/office/drawing/2014/main" id="{7D13285E-0740-4F0E-BC19-0D7AF947577C}"/>
              </a:ext>
            </a:extLst>
          </p:cNvPr>
          <p:cNvSpPr txBox="1">
            <a:spLocks/>
          </p:cNvSpPr>
          <p:nvPr userDrawn="1"/>
        </p:nvSpPr>
        <p:spPr>
          <a:xfrm>
            <a:off x="61479" y="4755356"/>
            <a:ext cx="583623" cy="273844"/>
          </a:xfrm>
          <a:prstGeom prst="rect">
            <a:avLst/>
          </a:prstGeom>
        </p:spPr>
        <p:txBody>
          <a:bodyPr vert="horz" lIns="68580" tIns="34290" rIns="68580" bIns="34290" rtlCol="0" anchor="ctr"/>
          <a:lstStyle>
            <a:defPPr>
              <a:defRPr lang="en-US"/>
            </a:defPPr>
            <a:lvl1pPr marL="0" algn="ctr" defTabSz="914400" rtl="0" eaLnBrk="1" latinLnBrk="0" hangingPunct="1">
              <a:defRPr sz="2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UCI</a:t>
            </a:r>
          </a:p>
        </p:txBody>
      </p:sp>
      <p:pic>
        <p:nvPicPr>
          <p:cNvPr id="5" name="Picture 4" descr="Logo&#10;&#10;Description automatically generated">
            <a:extLst>
              <a:ext uri="{FF2B5EF4-FFF2-40B4-BE49-F238E27FC236}">
                <a16:creationId xmlns:a16="http://schemas.microsoft.com/office/drawing/2014/main" id="{33259639-18B0-47A8-A8AE-9289767B3A03}"/>
              </a:ext>
            </a:extLst>
          </p:cNvPr>
          <p:cNvPicPr>
            <a:picLocks noChangeAspect="1"/>
          </p:cNvPicPr>
          <p:nvPr userDrawn="1"/>
        </p:nvPicPr>
        <p:blipFill rotWithShape="1">
          <a:blip r:embed="rId2">
            <a:alphaModFix amt="50000"/>
            <a:duotone>
              <a:schemeClr val="accent5">
                <a:shade val="45000"/>
                <a:satMod val="135000"/>
              </a:schemeClr>
              <a:prstClr val="white"/>
            </a:duotone>
          </a:blip>
          <a:srcRect l="12772" t="34641" r="12310" b="34468"/>
          <a:stretch/>
        </p:blipFill>
        <p:spPr>
          <a:xfrm>
            <a:off x="7038752" y="92148"/>
            <a:ext cx="2041451" cy="871870"/>
          </a:xfrm>
          <a:prstGeom prst="rect">
            <a:avLst/>
          </a:prstGeom>
        </p:spPr>
      </p:pic>
    </p:spTree>
    <p:extLst>
      <p:ext uri="{BB962C8B-B14F-4D97-AF65-F5344CB8AC3E}">
        <p14:creationId xmlns:p14="http://schemas.microsoft.com/office/powerpoint/2010/main" val="173412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Picture 10" descr="A screenshot of a computer&#10;&#10;Description automatically generated with medium confidence">
            <a:extLst>
              <a:ext uri="{FF2B5EF4-FFF2-40B4-BE49-F238E27FC236}">
                <a16:creationId xmlns:a16="http://schemas.microsoft.com/office/drawing/2014/main" id="{03E8A5D0-2279-EC47-89D9-7A3B30388F2C}"/>
              </a:ext>
            </a:extLst>
          </p:cNvPr>
          <p:cNvPicPr>
            <a:picLocks noChangeAspect="1"/>
          </p:cNvPicPr>
          <p:nvPr userDrawn="1"/>
        </p:nvPicPr>
        <p:blipFill>
          <a:blip r:embed="rId2"/>
          <a:stretch>
            <a:fillRect/>
          </a:stretch>
        </p:blipFill>
        <p:spPr>
          <a:xfrm>
            <a:off x="-114419" y="-81560"/>
            <a:ext cx="9372720" cy="5366741"/>
          </a:xfrm>
          <a:prstGeom prst="rect">
            <a:avLst/>
          </a:prstGeom>
        </p:spPr>
      </p:pic>
      <p:sp>
        <p:nvSpPr>
          <p:cNvPr id="7" name="Title 1">
            <a:extLst>
              <a:ext uri="{FF2B5EF4-FFF2-40B4-BE49-F238E27FC236}">
                <a16:creationId xmlns:a16="http://schemas.microsoft.com/office/drawing/2014/main" id="{2BB12036-68C8-A343-9765-43CCCEA4C795}"/>
              </a:ext>
            </a:extLst>
          </p:cNvPr>
          <p:cNvSpPr>
            <a:spLocks noGrp="1"/>
          </p:cNvSpPr>
          <p:nvPr>
            <p:ph type="title"/>
          </p:nvPr>
        </p:nvSpPr>
        <p:spPr>
          <a:xfrm>
            <a:off x="628650" y="273844"/>
            <a:ext cx="6026150" cy="589756"/>
          </a:xfrm>
        </p:spPr>
        <p:txBody>
          <a:bodyPr>
            <a:normAutofit/>
          </a:bodyPr>
          <a:lstStyle>
            <a:lvl1pPr>
              <a:defRPr b="0" i="0">
                <a:latin typeface="Gotham Book" panose="02000604040000020004" pitchFamily="2" charset="0"/>
              </a:defRPr>
            </a:lvl1pPr>
          </a:lstStyle>
          <a:p>
            <a:endParaRPr lang="en-US" sz="2000" dirty="0">
              <a:solidFill>
                <a:schemeClr val="bg1"/>
              </a:solidFill>
              <a:latin typeface="Gotham Book" panose="02000604040000020004" pitchFamily="2" charset="0"/>
            </a:endParaRPr>
          </a:p>
        </p:txBody>
      </p:sp>
      <p:sp>
        <p:nvSpPr>
          <p:cNvPr id="8" name="Content Placeholder 3">
            <a:extLst>
              <a:ext uri="{FF2B5EF4-FFF2-40B4-BE49-F238E27FC236}">
                <a16:creationId xmlns:a16="http://schemas.microsoft.com/office/drawing/2014/main" id="{7A944AC3-85DC-AA40-8868-EA705B1744F8}"/>
              </a:ext>
            </a:extLst>
          </p:cNvPr>
          <p:cNvSpPr>
            <a:spLocks noGrp="1"/>
          </p:cNvSpPr>
          <p:nvPr>
            <p:ph sz="half" idx="2" hasCustomPrompt="1"/>
          </p:nvPr>
        </p:nvSpPr>
        <p:spPr>
          <a:xfrm>
            <a:off x="4629150" y="1369219"/>
            <a:ext cx="3886200" cy="3075781"/>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b="0" i="0">
                <a:latin typeface="Gotham Book" panose="02000604040000020004" pitchFamily="2"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1000" dirty="0">
                <a:latin typeface="Gotham Book" panose="02000604040000020004" pitchFamily="2" charset="0"/>
              </a:rPr>
              <a:t>Click to text</a:t>
            </a:r>
          </a:p>
          <a:p>
            <a:endParaRPr lang="en-US" sz="1000" dirty="0">
              <a:latin typeface="Gotham Book" panose="02000604040000020004" pitchFamily="2" charset="0"/>
            </a:endParaRPr>
          </a:p>
        </p:txBody>
      </p:sp>
      <p:sp>
        <p:nvSpPr>
          <p:cNvPr id="9" name="Content Placeholder 8">
            <a:extLst>
              <a:ext uri="{FF2B5EF4-FFF2-40B4-BE49-F238E27FC236}">
                <a16:creationId xmlns:a16="http://schemas.microsoft.com/office/drawing/2014/main" id="{D4E7D2E8-03AB-284E-BE10-B9E83AAB91D0}"/>
              </a:ext>
            </a:extLst>
          </p:cNvPr>
          <p:cNvSpPr>
            <a:spLocks noGrp="1"/>
          </p:cNvSpPr>
          <p:nvPr>
            <p:ph sz="half" idx="1" hasCustomPrompt="1"/>
          </p:nvPr>
        </p:nvSpPr>
        <p:spPr>
          <a:xfrm>
            <a:off x="628650" y="1369219"/>
            <a:ext cx="3886200" cy="3075781"/>
          </a:xfrm>
        </p:spPr>
        <p:txBody>
          <a:bodyPr>
            <a:normAutofit/>
          </a:bodyPr>
          <a:lstStyle>
            <a:lvl1pPr>
              <a:defRPr b="0" i="0">
                <a:latin typeface="Gotham Book" panose="02000604040000020004" pitchFamily="2" charset="0"/>
              </a:defRPr>
            </a:lvl1pPr>
          </a:lstStyle>
          <a:p>
            <a:r>
              <a:rPr lang="en-US" sz="1000" dirty="0">
                <a:latin typeface="Gotham Book" panose="02000604040000020004" pitchFamily="2" charset="0"/>
              </a:rPr>
              <a:t>Click to text</a:t>
            </a:r>
          </a:p>
        </p:txBody>
      </p:sp>
    </p:spTree>
    <p:extLst>
      <p:ext uri="{BB962C8B-B14F-4D97-AF65-F5344CB8AC3E}">
        <p14:creationId xmlns:p14="http://schemas.microsoft.com/office/powerpoint/2010/main" val="85476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2E2FED9A-E584-8A49-B2A9-DC8726F34225}"/>
              </a:ext>
            </a:extLst>
          </p:cNvPr>
          <p:cNvPicPr>
            <a:picLocks noChangeAspect="1"/>
          </p:cNvPicPr>
          <p:nvPr userDrawn="1"/>
        </p:nvPicPr>
        <p:blipFill>
          <a:blip r:embed="rId2"/>
          <a:stretch>
            <a:fillRect/>
          </a:stretch>
        </p:blipFill>
        <p:spPr>
          <a:xfrm>
            <a:off x="-114419" y="-81560"/>
            <a:ext cx="9372720" cy="5366741"/>
          </a:xfrm>
          <a:prstGeom prst="rect">
            <a:avLst/>
          </a:prstGeom>
        </p:spPr>
      </p:pic>
      <p:sp>
        <p:nvSpPr>
          <p:cNvPr id="7" name="Vertical Text Placeholder 2">
            <a:extLst>
              <a:ext uri="{FF2B5EF4-FFF2-40B4-BE49-F238E27FC236}">
                <a16:creationId xmlns:a16="http://schemas.microsoft.com/office/drawing/2014/main" id="{C149600C-F3DD-ED44-B9DF-6B041CF749D3}"/>
              </a:ext>
            </a:extLst>
          </p:cNvPr>
          <p:cNvSpPr>
            <a:spLocks noGrp="1"/>
          </p:cNvSpPr>
          <p:nvPr>
            <p:ph type="body" orient="vert" idx="1"/>
          </p:nvPr>
        </p:nvSpPr>
        <p:spPr>
          <a:xfrm>
            <a:off x="628650" y="1369219"/>
            <a:ext cx="7886700" cy="3101181"/>
          </a:xfrm>
        </p:spPr>
        <p:txBody>
          <a:bodyPr vert="horz">
            <a:normAutofit/>
          </a:bodyPr>
          <a:lstStyle>
            <a:lvl1pPr>
              <a:defRPr b="0" i="0">
                <a:latin typeface="Gotham Book" panose="02000604040000020004" pitchFamily="2" charset="0"/>
              </a:defRPr>
            </a:lvl1pPr>
          </a:lstStyle>
          <a:p>
            <a:endParaRPr lang="en-US" sz="1000" dirty="0">
              <a:latin typeface="Gotham Book" panose="02000604040000020004" pitchFamily="2" charset="0"/>
            </a:endParaRPr>
          </a:p>
        </p:txBody>
      </p:sp>
      <p:sp>
        <p:nvSpPr>
          <p:cNvPr id="8" name="Title 1">
            <a:extLst>
              <a:ext uri="{FF2B5EF4-FFF2-40B4-BE49-F238E27FC236}">
                <a16:creationId xmlns:a16="http://schemas.microsoft.com/office/drawing/2014/main" id="{C0F0CA58-DFE9-BF40-B228-3A3480B2436A}"/>
              </a:ext>
            </a:extLst>
          </p:cNvPr>
          <p:cNvSpPr>
            <a:spLocks noGrp="1"/>
          </p:cNvSpPr>
          <p:nvPr>
            <p:ph type="title"/>
          </p:nvPr>
        </p:nvSpPr>
        <p:spPr>
          <a:xfrm>
            <a:off x="628650" y="273844"/>
            <a:ext cx="6026150" cy="589756"/>
          </a:xfrm>
        </p:spPr>
        <p:txBody>
          <a:bodyPr>
            <a:normAutofit/>
          </a:bodyPr>
          <a:lstStyle>
            <a:lvl1pPr>
              <a:defRPr b="0" i="0">
                <a:latin typeface="Gotham Book" panose="02000604040000020004" pitchFamily="2" charset="0"/>
              </a:defRPr>
            </a:lvl1pPr>
          </a:lstStyle>
          <a:p>
            <a:endParaRPr lang="en-US" sz="2000" dirty="0">
              <a:solidFill>
                <a:schemeClr val="bg1"/>
              </a:solidFill>
              <a:latin typeface="Gotham Book" panose="02000604040000020004" pitchFamily="2" charset="0"/>
            </a:endParaRPr>
          </a:p>
        </p:txBody>
      </p:sp>
    </p:spTree>
    <p:extLst>
      <p:ext uri="{BB962C8B-B14F-4D97-AF65-F5344CB8AC3E}">
        <p14:creationId xmlns:p14="http://schemas.microsoft.com/office/powerpoint/2010/main" val="1279532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descr="Diagram&#10;&#10;Description automatically generated with medium confidence">
            <a:extLst>
              <a:ext uri="{FF2B5EF4-FFF2-40B4-BE49-F238E27FC236}">
                <a16:creationId xmlns:a16="http://schemas.microsoft.com/office/drawing/2014/main" id="{39D4D241-B000-F740-8A9B-D6AEE06E44C7}"/>
              </a:ext>
            </a:extLst>
          </p:cNvPr>
          <p:cNvPicPr>
            <a:picLocks noChangeAspect="1"/>
          </p:cNvPicPr>
          <p:nvPr userDrawn="1"/>
        </p:nvPicPr>
        <p:blipFill>
          <a:blip r:embed="rId2"/>
          <a:stretch>
            <a:fillRect/>
          </a:stretch>
        </p:blipFill>
        <p:spPr>
          <a:xfrm>
            <a:off x="0" y="-9525"/>
            <a:ext cx="9144000" cy="5235778"/>
          </a:xfrm>
          <a:prstGeom prst="rect">
            <a:avLst/>
          </a:prstGeom>
        </p:spPr>
      </p:pic>
      <p:sp>
        <p:nvSpPr>
          <p:cNvPr id="11" name="Subtitle 2">
            <a:extLst>
              <a:ext uri="{FF2B5EF4-FFF2-40B4-BE49-F238E27FC236}">
                <a16:creationId xmlns:a16="http://schemas.microsoft.com/office/drawing/2014/main" id="{5F5D78FD-622C-DA46-B1F2-6723270F46EF}"/>
              </a:ext>
            </a:extLst>
          </p:cNvPr>
          <p:cNvSpPr>
            <a:spLocks noGrp="1"/>
          </p:cNvSpPr>
          <p:nvPr>
            <p:ph type="subTitle" idx="1" hasCustomPrompt="1"/>
          </p:nvPr>
        </p:nvSpPr>
        <p:spPr>
          <a:xfrm>
            <a:off x="390526" y="1794272"/>
            <a:ext cx="3067048" cy="1554956"/>
          </a:xfrm>
        </p:spPr>
        <p:txBody>
          <a:bodyPr anchor="ctr" anchorCtr="0"/>
          <a:lstStyle>
            <a:lvl1pPr marL="0" indent="0" algn="l">
              <a:buNone/>
              <a:defRPr sz="2500" baseline="0">
                <a:solidFill>
                  <a:schemeClr val="accent4">
                    <a:lumMod val="50000"/>
                  </a:schemeClr>
                </a:solidFill>
                <a:latin typeface="Gotham Bold" panose="0200060403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add slide separator title</a:t>
            </a:r>
            <a:endParaRPr lang="en-US" dirty="0"/>
          </a:p>
        </p:txBody>
      </p:sp>
    </p:spTree>
    <p:extLst>
      <p:ext uri="{BB962C8B-B14F-4D97-AF65-F5344CB8AC3E}">
        <p14:creationId xmlns:p14="http://schemas.microsoft.com/office/powerpoint/2010/main" val="239929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2" name="Picture 11" descr="A picture containing rectangle&#10;&#10;Description automatically generated">
            <a:extLst>
              <a:ext uri="{FF2B5EF4-FFF2-40B4-BE49-F238E27FC236}">
                <a16:creationId xmlns:a16="http://schemas.microsoft.com/office/drawing/2014/main" id="{80ACC159-01A2-F64A-A0A0-0864BE9F0DE4}"/>
              </a:ext>
            </a:extLst>
          </p:cNvPr>
          <p:cNvPicPr>
            <a:picLocks noChangeAspect="1"/>
          </p:cNvPicPr>
          <p:nvPr userDrawn="1"/>
        </p:nvPicPr>
        <p:blipFill>
          <a:blip r:embed="rId2"/>
          <a:stretch>
            <a:fillRect/>
          </a:stretch>
        </p:blipFill>
        <p:spPr>
          <a:xfrm>
            <a:off x="-139700" y="-125923"/>
            <a:ext cx="9424557" cy="5396423"/>
          </a:xfrm>
          <a:prstGeom prst="rect">
            <a:avLst/>
          </a:prstGeom>
        </p:spPr>
      </p:pic>
      <p:sp>
        <p:nvSpPr>
          <p:cNvPr id="10" name="Subtitle 2">
            <a:extLst>
              <a:ext uri="{FF2B5EF4-FFF2-40B4-BE49-F238E27FC236}">
                <a16:creationId xmlns:a16="http://schemas.microsoft.com/office/drawing/2014/main" id="{2E316C4F-111D-E347-BC42-FD89B5B1CB3F}"/>
              </a:ext>
            </a:extLst>
          </p:cNvPr>
          <p:cNvSpPr>
            <a:spLocks noGrp="1"/>
          </p:cNvSpPr>
          <p:nvPr>
            <p:ph type="subTitle" idx="1" hasCustomPrompt="1"/>
          </p:nvPr>
        </p:nvSpPr>
        <p:spPr>
          <a:xfrm>
            <a:off x="390526" y="1794272"/>
            <a:ext cx="3067048" cy="1554956"/>
          </a:xfrm>
        </p:spPr>
        <p:txBody>
          <a:bodyPr anchor="ctr" anchorCtr="0"/>
          <a:lstStyle>
            <a:lvl1pPr marL="0" indent="0" algn="l">
              <a:buNone/>
              <a:defRPr sz="2500" baseline="0">
                <a:solidFill>
                  <a:schemeClr val="accent4">
                    <a:lumMod val="50000"/>
                  </a:schemeClr>
                </a:solidFill>
                <a:latin typeface="Gotham Bold" panose="0200060403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add slide separator title</a:t>
            </a:r>
            <a:endParaRPr lang="en-US" dirty="0"/>
          </a:p>
        </p:txBody>
      </p:sp>
    </p:spTree>
    <p:extLst>
      <p:ext uri="{BB962C8B-B14F-4D97-AF65-F5344CB8AC3E}">
        <p14:creationId xmlns:p14="http://schemas.microsoft.com/office/powerpoint/2010/main" val="1283152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352AC42A-53FC-EE44-B09D-475A947D6A67}"/>
              </a:ext>
            </a:extLst>
          </p:cNvPr>
          <p:cNvPicPr>
            <a:picLocks noChangeAspect="1"/>
          </p:cNvPicPr>
          <p:nvPr userDrawn="1"/>
        </p:nvPicPr>
        <p:blipFill>
          <a:blip r:embed="rId2"/>
          <a:stretch>
            <a:fillRect/>
          </a:stretch>
        </p:blipFill>
        <p:spPr>
          <a:xfrm>
            <a:off x="-122622" y="-127001"/>
            <a:ext cx="9393621" cy="5378709"/>
          </a:xfrm>
          <a:prstGeom prst="rect">
            <a:avLst/>
          </a:prstGeom>
        </p:spPr>
      </p:pic>
      <p:sp>
        <p:nvSpPr>
          <p:cNvPr id="9" name="Subtitle 2">
            <a:extLst>
              <a:ext uri="{FF2B5EF4-FFF2-40B4-BE49-F238E27FC236}">
                <a16:creationId xmlns:a16="http://schemas.microsoft.com/office/drawing/2014/main" id="{4C1074EF-9188-BF4B-8141-86478E91B5F8}"/>
              </a:ext>
            </a:extLst>
          </p:cNvPr>
          <p:cNvSpPr>
            <a:spLocks noGrp="1"/>
          </p:cNvSpPr>
          <p:nvPr>
            <p:ph type="subTitle" idx="1" hasCustomPrompt="1"/>
          </p:nvPr>
        </p:nvSpPr>
        <p:spPr>
          <a:xfrm>
            <a:off x="628650" y="1264445"/>
            <a:ext cx="7562850" cy="2609055"/>
          </a:xfrm>
        </p:spPr>
        <p:txBody>
          <a:bodyPr anchor="ctr" anchorCtr="0"/>
          <a:lstStyle>
            <a:lvl1pPr marL="0" indent="0" algn="l">
              <a:buNone/>
              <a:defRPr sz="2500" baseline="0">
                <a:solidFill>
                  <a:schemeClr val="accent4">
                    <a:lumMod val="50000"/>
                  </a:schemeClr>
                </a:solidFill>
                <a:latin typeface="Gotham Bold" panose="0200060403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add ending slide content</a:t>
            </a:r>
            <a:endParaRPr lang="en-US" dirty="0"/>
          </a:p>
        </p:txBody>
      </p:sp>
      <p:sp>
        <p:nvSpPr>
          <p:cNvPr id="11" name="Title 1">
            <a:extLst>
              <a:ext uri="{FF2B5EF4-FFF2-40B4-BE49-F238E27FC236}">
                <a16:creationId xmlns:a16="http://schemas.microsoft.com/office/drawing/2014/main" id="{42B6AE4A-2029-3844-A50F-C612CC1D9057}"/>
              </a:ext>
            </a:extLst>
          </p:cNvPr>
          <p:cNvSpPr>
            <a:spLocks noGrp="1"/>
          </p:cNvSpPr>
          <p:nvPr>
            <p:ph type="title"/>
          </p:nvPr>
        </p:nvSpPr>
        <p:spPr>
          <a:xfrm>
            <a:off x="628650" y="273844"/>
            <a:ext cx="6026150" cy="589756"/>
          </a:xfrm>
        </p:spPr>
        <p:txBody>
          <a:bodyPr>
            <a:normAutofit/>
          </a:bodyPr>
          <a:lstStyle>
            <a:lvl1pPr>
              <a:defRPr b="0" i="0">
                <a:latin typeface="Gotham Book" panose="02000604040000020004" pitchFamily="2" charset="0"/>
              </a:defRPr>
            </a:lvl1pPr>
          </a:lstStyle>
          <a:p>
            <a:endParaRPr lang="en-US" sz="2000" dirty="0">
              <a:solidFill>
                <a:schemeClr val="bg1"/>
              </a:solidFill>
              <a:latin typeface="Gotham Book" panose="02000604040000020004" pitchFamily="2" charset="0"/>
            </a:endParaRPr>
          </a:p>
        </p:txBody>
      </p:sp>
    </p:spTree>
    <p:extLst>
      <p:ext uri="{BB962C8B-B14F-4D97-AF65-F5344CB8AC3E}">
        <p14:creationId xmlns:p14="http://schemas.microsoft.com/office/powerpoint/2010/main" val="287839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AEB2947E-795D-674A-8334-F6C6B4F0B636}"/>
              </a:ext>
            </a:extLst>
          </p:cNvPr>
          <p:cNvPicPr>
            <a:picLocks noChangeAspect="1"/>
          </p:cNvPicPr>
          <p:nvPr userDrawn="1"/>
        </p:nvPicPr>
        <p:blipFill>
          <a:blip r:embed="rId2"/>
          <a:stretch>
            <a:fillRect/>
          </a:stretch>
        </p:blipFill>
        <p:spPr>
          <a:xfrm>
            <a:off x="-103304" y="-97357"/>
            <a:ext cx="9322898" cy="5338213"/>
          </a:xfrm>
          <a:prstGeom prst="rect">
            <a:avLst/>
          </a:prstGeom>
        </p:spPr>
      </p:pic>
      <p:sp>
        <p:nvSpPr>
          <p:cNvPr id="3" name="Subtitle 2"/>
          <p:cNvSpPr>
            <a:spLocks noGrp="1"/>
          </p:cNvSpPr>
          <p:nvPr>
            <p:ph type="subTitle" idx="1" hasCustomPrompt="1"/>
          </p:nvPr>
        </p:nvSpPr>
        <p:spPr>
          <a:xfrm>
            <a:off x="1620980" y="3273028"/>
            <a:ext cx="2566555" cy="467699"/>
          </a:xfrm>
        </p:spPr>
        <p:txBody>
          <a:bodyPr/>
          <a:lstStyle>
            <a:lvl1pPr marL="0" indent="0" algn="ctr">
              <a:buNone/>
              <a:defRPr sz="3000" baseline="0">
                <a:solidFill>
                  <a:schemeClr val="bg1"/>
                </a:solidFill>
                <a:latin typeface="Gotham Black" panose="0200060403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THANK YOU</a:t>
            </a:r>
          </a:p>
        </p:txBody>
      </p:sp>
      <p:sp>
        <p:nvSpPr>
          <p:cNvPr id="13" name="Vertical Text Placeholder 2">
            <a:extLst>
              <a:ext uri="{FF2B5EF4-FFF2-40B4-BE49-F238E27FC236}">
                <a16:creationId xmlns:a16="http://schemas.microsoft.com/office/drawing/2014/main" id="{BA9529E9-0489-1D49-B62C-E13D77C33A07}"/>
              </a:ext>
            </a:extLst>
          </p:cNvPr>
          <p:cNvSpPr>
            <a:spLocks noGrp="1"/>
          </p:cNvSpPr>
          <p:nvPr>
            <p:ph type="body" orient="vert" idx="10" hasCustomPrompt="1"/>
          </p:nvPr>
        </p:nvSpPr>
        <p:spPr>
          <a:xfrm>
            <a:off x="1620979" y="3799564"/>
            <a:ext cx="2566555" cy="467698"/>
          </a:xfrm>
        </p:spPr>
        <p:txBody>
          <a:bodyPr vert="horz">
            <a:normAutofit/>
          </a:bodyPr>
          <a:lstStyle>
            <a:lvl1pPr algn="ctr">
              <a:buFontTx/>
              <a:buNone/>
              <a:defRPr sz="1500" b="0" i="0" baseline="0">
                <a:solidFill>
                  <a:schemeClr val="bg1"/>
                </a:solidFill>
                <a:latin typeface="Gotham Bold" panose="02000604030000020004" pitchFamily="2" charset="0"/>
              </a:defRPr>
            </a:lvl1pPr>
          </a:lstStyle>
          <a:p>
            <a:r>
              <a:rPr lang="en-US" sz="1000" dirty="0">
                <a:latin typeface="Gotham Book" panose="02000604040000020004" pitchFamily="2" charset="0"/>
              </a:rPr>
              <a:t>Presented by</a:t>
            </a:r>
          </a:p>
        </p:txBody>
      </p:sp>
    </p:spTree>
    <p:extLst>
      <p:ext uri="{BB962C8B-B14F-4D97-AF65-F5344CB8AC3E}">
        <p14:creationId xmlns:p14="http://schemas.microsoft.com/office/powerpoint/2010/main" val="16776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ADB2FD2-0BF9-F14D-9DA1-66DDAF55A1EB}"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F3592B-F481-E34F-924F-C439BD641AF9}" type="slidenum">
              <a:rPr lang="en-US" smtClean="0"/>
              <a:t>‹#›</a:t>
            </a:fld>
            <a:endParaRPr lang="en-US"/>
          </a:p>
        </p:txBody>
      </p:sp>
    </p:spTree>
    <p:extLst>
      <p:ext uri="{BB962C8B-B14F-4D97-AF65-F5344CB8AC3E}">
        <p14:creationId xmlns:p14="http://schemas.microsoft.com/office/powerpoint/2010/main" val="2863823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824C-2CD7-45C2-AA44-86E536FB833F}"/>
              </a:ext>
            </a:extLst>
          </p:cNvPr>
          <p:cNvSpPr>
            <a:spLocks noGrp="1"/>
          </p:cNvSpPr>
          <p:nvPr>
            <p:ph type="title"/>
          </p:nvPr>
        </p:nvSpPr>
        <p:spPr>
          <a:xfrm>
            <a:off x="469322" y="373410"/>
            <a:ext cx="7886700" cy="515865"/>
          </a:xfrm>
          <a:prstGeom prst="rect">
            <a:avLst/>
          </a:prstGeom>
        </p:spPr>
        <p:txBody>
          <a:bodyPr/>
          <a:lstStyle>
            <a:lvl1pPr>
              <a:defRPr sz="2700" b="1">
                <a:solidFill>
                  <a:srgbClr val="283659"/>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Footer Placeholder 4">
            <a:extLst>
              <a:ext uri="{FF2B5EF4-FFF2-40B4-BE49-F238E27FC236}">
                <a16:creationId xmlns:a16="http://schemas.microsoft.com/office/drawing/2014/main" id="{6892DEF8-95E4-4F6C-B62C-8DBF0A459CFF}"/>
              </a:ext>
            </a:extLst>
          </p:cNvPr>
          <p:cNvSpPr txBox="1">
            <a:spLocks/>
          </p:cNvSpPr>
          <p:nvPr userDrawn="1"/>
        </p:nvSpPr>
        <p:spPr>
          <a:xfrm>
            <a:off x="591416" y="4760119"/>
            <a:ext cx="2131003" cy="264317"/>
          </a:xfrm>
          <a:prstGeom prst="rect">
            <a:avLst/>
          </a:prstGeom>
        </p:spPr>
        <p:txBody>
          <a:bodyPr vert="horz" lIns="68580" tIns="34290" rIns="68580" bIns="34290" rtlCol="0" anchor="ctr"/>
          <a:lstStyle>
            <a:defPPr>
              <a:defRPr lang="en-US"/>
            </a:defPPr>
            <a:lvl1pPr marL="0" algn="ctr" defTabSz="914400" rtl="0" eaLnBrk="1" latinLnBrk="0" hangingPunct="1">
              <a:defRPr sz="2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dirty="0"/>
              <a:t>Donald Bren School of </a:t>
            </a:r>
          </a:p>
          <a:p>
            <a:pPr algn="l"/>
            <a:r>
              <a:rPr lang="en-US" sz="900" b="0" dirty="0"/>
              <a:t>Information &amp; Computer Sciences</a:t>
            </a:r>
          </a:p>
        </p:txBody>
      </p:sp>
      <p:sp>
        <p:nvSpPr>
          <p:cNvPr id="23" name="Footer Placeholder 4">
            <a:extLst>
              <a:ext uri="{FF2B5EF4-FFF2-40B4-BE49-F238E27FC236}">
                <a16:creationId xmlns:a16="http://schemas.microsoft.com/office/drawing/2014/main" id="{7D13285E-0740-4F0E-BC19-0D7AF947577C}"/>
              </a:ext>
            </a:extLst>
          </p:cNvPr>
          <p:cNvSpPr txBox="1">
            <a:spLocks/>
          </p:cNvSpPr>
          <p:nvPr userDrawn="1"/>
        </p:nvSpPr>
        <p:spPr>
          <a:xfrm>
            <a:off x="61479" y="4755356"/>
            <a:ext cx="583623" cy="273844"/>
          </a:xfrm>
          <a:prstGeom prst="rect">
            <a:avLst/>
          </a:prstGeom>
        </p:spPr>
        <p:txBody>
          <a:bodyPr vert="horz" lIns="68580" tIns="34290" rIns="68580" bIns="34290" rtlCol="0" anchor="ctr"/>
          <a:lstStyle>
            <a:defPPr>
              <a:defRPr lang="en-US"/>
            </a:defPPr>
            <a:lvl1pPr marL="0" algn="ctr" defTabSz="914400" rtl="0" eaLnBrk="1" latinLnBrk="0" hangingPunct="1">
              <a:defRPr sz="2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UCI</a:t>
            </a:r>
          </a:p>
        </p:txBody>
      </p:sp>
      <p:pic>
        <p:nvPicPr>
          <p:cNvPr id="5" name="Picture 4" descr="Logo&#10;&#10;Description automatically generated">
            <a:extLst>
              <a:ext uri="{FF2B5EF4-FFF2-40B4-BE49-F238E27FC236}">
                <a16:creationId xmlns:a16="http://schemas.microsoft.com/office/drawing/2014/main" id="{75757AA4-F84B-477D-BB0B-F2FE18DABEAF}"/>
              </a:ext>
            </a:extLst>
          </p:cNvPr>
          <p:cNvPicPr>
            <a:picLocks noChangeAspect="1"/>
          </p:cNvPicPr>
          <p:nvPr userDrawn="1"/>
        </p:nvPicPr>
        <p:blipFill rotWithShape="1">
          <a:blip r:embed="rId2">
            <a:alphaModFix amt="50000"/>
            <a:duotone>
              <a:schemeClr val="accent5">
                <a:shade val="45000"/>
                <a:satMod val="135000"/>
              </a:schemeClr>
              <a:prstClr val="white"/>
            </a:duotone>
          </a:blip>
          <a:srcRect l="12772" t="34641" r="12310" b="34468"/>
          <a:stretch/>
        </p:blipFill>
        <p:spPr>
          <a:xfrm>
            <a:off x="5781452" y="92148"/>
            <a:ext cx="2041451" cy="871870"/>
          </a:xfrm>
          <a:prstGeom prst="rect">
            <a:avLst/>
          </a:prstGeom>
        </p:spPr>
      </p:pic>
    </p:spTree>
    <p:extLst>
      <p:ext uri="{BB962C8B-B14F-4D97-AF65-F5344CB8AC3E}">
        <p14:creationId xmlns:p14="http://schemas.microsoft.com/office/powerpoint/2010/main" val="2978318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ADB2FD2-0BF9-F14D-9DA1-66DDAF55A1EB}" type="datetimeFigureOut">
              <a:rPr lang="en-US" smtClean="0"/>
              <a:t>11/6/2021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EF3592B-F481-E34F-924F-C439BD641AF9}" type="slidenum">
              <a:rPr lang="en-US" smtClean="0"/>
              <a:t>‹#›</a:t>
            </a:fld>
            <a:endParaRPr lang="en-US"/>
          </a:p>
        </p:txBody>
      </p:sp>
    </p:spTree>
    <p:extLst>
      <p:ext uri="{BB962C8B-B14F-4D97-AF65-F5344CB8AC3E}">
        <p14:creationId xmlns:p14="http://schemas.microsoft.com/office/powerpoint/2010/main" val="35676196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1" r:id="rId7"/>
    <p:sldLayoutId id="2147483670" r:id="rId8"/>
    <p:sldLayoutId id="2147483672" r:id="rId9"/>
    <p:sldLayoutId id="2147483673"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7.sv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30.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4.jpg"/><Relationship Id="rId13" Type="http://schemas.openxmlformats.org/officeDocument/2006/relationships/image" Target="../media/image65.png"/><Relationship Id="rId3" Type="http://schemas.openxmlformats.org/officeDocument/2006/relationships/image" Target="../media/image49.gif"/><Relationship Id="rId7" Type="http://schemas.openxmlformats.org/officeDocument/2006/relationships/image" Target="../media/image53.jpg"/><Relationship Id="rId12" Type="http://schemas.openxmlformats.org/officeDocument/2006/relationships/image" Target="../media/image58.jp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2.jpg"/><Relationship Id="rId11" Type="http://schemas.openxmlformats.org/officeDocument/2006/relationships/image" Target="../media/image57.jpg"/><Relationship Id="rId5" Type="http://schemas.openxmlformats.org/officeDocument/2006/relationships/image" Target="../media/image51.jpg"/><Relationship Id="rId10" Type="http://schemas.openxmlformats.org/officeDocument/2006/relationships/image" Target="../media/image56.jpg"/><Relationship Id="rId4" Type="http://schemas.openxmlformats.org/officeDocument/2006/relationships/image" Target="../media/image50.jpg"/><Relationship Id="rId9" Type="http://schemas.openxmlformats.org/officeDocument/2006/relationships/image" Target="../media/image55.jpg"/><Relationship Id="rId14" Type="http://schemas.openxmlformats.org/officeDocument/2006/relationships/image" Target="../media/image65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63.jpg"/><Relationship Id="rId5" Type="http://schemas.openxmlformats.org/officeDocument/2006/relationships/image" Target="../media/image67.jpg"/><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10.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81.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7.jpe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90.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24BC4E16-2CF8-4CA0-9706-3B970453F5CF}"/>
              </a:ext>
            </a:extLst>
          </p:cNvPr>
          <p:cNvPicPr>
            <a:picLocks noChangeAspect="1"/>
          </p:cNvPicPr>
          <p:nvPr/>
        </p:nvPicPr>
        <p:blipFill>
          <a:blip r:embed="rId3"/>
          <a:stretch>
            <a:fillRect/>
          </a:stretch>
        </p:blipFill>
        <p:spPr>
          <a:xfrm>
            <a:off x="-28579" y="-28579"/>
            <a:ext cx="9205829" cy="5224034"/>
          </a:xfrm>
          <a:prstGeom prst="rect">
            <a:avLst/>
          </a:prstGeom>
        </p:spPr>
      </p:pic>
      <p:sp>
        <p:nvSpPr>
          <p:cNvPr id="11" name="Subtitle 1">
            <a:extLst>
              <a:ext uri="{FF2B5EF4-FFF2-40B4-BE49-F238E27FC236}">
                <a16:creationId xmlns:a16="http://schemas.microsoft.com/office/drawing/2014/main" id="{862AEDAE-451B-49B4-88DA-62D21CA10C48}"/>
              </a:ext>
            </a:extLst>
          </p:cNvPr>
          <p:cNvSpPr>
            <a:spLocks noGrp="1"/>
          </p:cNvSpPr>
          <p:nvPr>
            <p:ph type="subTitle" idx="1"/>
          </p:nvPr>
        </p:nvSpPr>
        <p:spPr>
          <a:xfrm>
            <a:off x="336665" y="1651289"/>
            <a:ext cx="5119256" cy="1344638"/>
          </a:xfrm>
        </p:spPr>
        <p:txBody>
          <a:bodyPr>
            <a:normAutofit fontScale="62500" lnSpcReduction="20000"/>
          </a:bodyPr>
          <a:lstStyle/>
          <a:p>
            <a:pPr algn="ctr"/>
            <a:r>
              <a:rPr lang="en-US" sz="4400" dirty="0"/>
              <a:t>Beyond Mie Theory: Systematic Computation of Bulk Scattering Parameters based on Microphysical Wave Optics </a:t>
            </a:r>
            <a:endParaRPr lang="en-US" sz="6000" dirty="0"/>
          </a:p>
        </p:txBody>
      </p:sp>
      <p:sp>
        <p:nvSpPr>
          <p:cNvPr id="12" name="Subtitle 1">
            <a:extLst>
              <a:ext uri="{FF2B5EF4-FFF2-40B4-BE49-F238E27FC236}">
                <a16:creationId xmlns:a16="http://schemas.microsoft.com/office/drawing/2014/main" id="{D16919D4-BD31-4B25-8411-81D1B853081B}"/>
              </a:ext>
            </a:extLst>
          </p:cNvPr>
          <p:cNvSpPr txBox="1">
            <a:spLocks/>
          </p:cNvSpPr>
          <p:nvPr/>
        </p:nvSpPr>
        <p:spPr>
          <a:xfrm>
            <a:off x="336665" y="3174276"/>
            <a:ext cx="5119256" cy="1252943"/>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baseline="0">
                <a:solidFill>
                  <a:schemeClr val="bg1"/>
                </a:solidFill>
                <a:latin typeface="Gotham Black" panose="02000604030000020004" pitchFamily="2"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2">
                    <a:lumMod val="50000"/>
                  </a:schemeClr>
                </a:solidFill>
                <a:latin typeface="Gotham Medium" panose="02000604030000020004" pitchFamily="50" charset="0"/>
              </a:rPr>
              <a:t>Yu Guo</a:t>
            </a:r>
            <a:r>
              <a:rPr lang="en-US" baseline="30000" dirty="0">
                <a:solidFill>
                  <a:schemeClr val="bg2">
                    <a:lumMod val="50000"/>
                  </a:schemeClr>
                </a:solidFill>
                <a:latin typeface="Gotham Medium" panose="02000604030000020004" pitchFamily="50" charset="0"/>
              </a:rPr>
              <a:t>1</a:t>
            </a:r>
            <a:r>
              <a:rPr lang="en-US" dirty="0">
                <a:solidFill>
                  <a:schemeClr val="bg2">
                    <a:lumMod val="50000"/>
                  </a:schemeClr>
                </a:solidFill>
                <a:latin typeface="Gotham Medium" panose="02000604030000020004" pitchFamily="50" charset="0"/>
              </a:rPr>
              <a:t>	Adrián Jarabo</a:t>
            </a:r>
            <a:r>
              <a:rPr lang="en-US" baseline="30000" dirty="0">
                <a:solidFill>
                  <a:schemeClr val="bg2">
                    <a:lumMod val="50000"/>
                  </a:schemeClr>
                </a:solidFill>
                <a:latin typeface="Gotham Medium" panose="02000604030000020004" pitchFamily="50" charset="0"/>
              </a:rPr>
              <a:t>2</a:t>
            </a:r>
            <a:r>
              <a:rPr lang="en-US" dirty="0">
                <a:solidFill>
                  <a:schemeClr val="bg2">
                    <a:lumMod val="50000"/>
                  </a:schemeClr>
                </a:solidFill>
                <a:latin typeface="Gotham Medium" panose="02000604030000020004" pitchFamily="50" charset="0"/>
              </a:rPr>
              <a:t>		Shuang Zhao</a:t>
            </a:r>
            <a:r>
              <a:rPr lang="en-US" baseline="30000" dirty="0">
                <a:solidFill>
                  <a:schemeClr val="bg2">
                    <a:lumMod val="50000"/>
                  </a:schemeClr>
                </a:solidFill>
                <a:latin typeface="Gotham Medium" panose="02000604030000020004" pitchFamily="50" charset="0"/>
              </a:rPr>
              <a:t>1</a:t>
            </a:r>
          </a:p>
          <a:p>
            <a:endParaRPr lang="en-US" sz="1600" baseline="30000" dirty="0">
              <a:solidFill>
                <a:schemeClr val="bg2">
                  <a:lumMod val="50000"/>
                </a:schemeClr>
              </a:solidFill>
              <a:latin typeface="Gotham Medium" panose="02000604030000020004" pitchFamily="50" charset="0"/>
            </a:endParaRPr>
          </a:p>
          <a:p>
            <a:r>
              <a:rPr lang="en-US" sz="1600" baseline="30000" dirty="0">
                <a:solidFill>
                  <a:schemeClr val="bg2">
                    <a:lumMod val="50000"/>
                  </a:schemeClr>
                </a:solidFill>
                <a:latin typeface="Gotham Medium" panose="02000604030000020004" pitchFamily="50" charset="0"/>
              </a:rPr>
              <a:t>1</a:t>
            </a:r>
            <a:r>
              <a:rPr lang="en-US" sz="1600" dirty="0">
                <a:solidFill>
                  <a:schemeClr val="bg2">
                    <a:lumMod val="50000"/>
                  </a:schemeClr>
                </a:solidFill>
                <a:latin typeface="Gotham Medium" panose="02000604030000020004" pitchFamily="50" charset="0"/>
              </a:rPr>
              <a:t>University of California, Irvine</a:t>
            </a:r>
          </a:p>
          <a:p>
            <a:r>
              <a:rPr lang="en-US" sz="1600" baseline="30000" dirty="0">
                <a:solidFill>
                  <a:schemeClr val="bg2">
                    <a:lumMod val="50000"/>
                  </a:schemeClr>
                </a:solidFill>
                <a:latin typeface="Gotham Medium" panose="02000604030000020004" pitchFamily="50" charset="0"/>
              </a:rPr>
              <a:t>2</a:t>
            </a:r>
            <a:r>
              <a:rPr lang="en-US" sz="1600" dirty="0">
                <a:solidFill>
                  <a:schemeClr val="bg2">
                    <a:lumMod val="50000"/>
                  </a:schemeClr>
                </a:solidFill>
                <a:latin typeface="Gotham Medium" panose="02000604030000020004" pitchFamily="50" charset="0"/>
              </a:rPr>
              <a:t>Universidad de Zaragoza, I3A</a:t>
            </a:r>
          </a:p>
        </p:txBody>
      </p:sp>
      <p:pic>
        <p:nvPicPr>
          <p:cNvPr id="6" name="Picture 2">
            <a:extLst>
              <a:ext uri="{FF2B5EF4-FFF2-40B4-BE49-F238E27FC236}">
                <a16:creationId xmlns:a16="http://schemas.microsoft.com/office/drawing/2014/main" id="{F38A604A-2CA6-429A-978B-92F3CBEFDD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50" r="74732"/>
          <a:stretch/>
        </p:blipFill>
        <p:spPr bwMode="auto">
          <a:xfrm>
            <a:off x="4739648" y="3836922"/>
            <a:ext cx="815333" cy="11854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UC Irvine Anteaters Logo Download Vector">
            <a:extLst>
              <a:ext uri="{FF2B5EF4-FFF2-40B4-BE49-F238E27FC236}">
                <a16:creationId xmlns:a16="http://schemas.microsoft.com/office/drawing/2014/main" id="{A7E6AFD8-57B2-4495-874B-6E660FE50F9F}"/>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336665" y="3855047"/>
            <a:ext cx="893128" cy="95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90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E7A2-7D8D-42CB-B3F3-C1702CBD736D}"/>
              </a:ext>
            </a:extLst>
          </p:cNvPr>
          <p:cNvSpPr>
            <a:spLocks noGrp="1"/>
          </p:cNvSpPr>
          <p:nvPr>
            <p:ph type="title"/>
          </p:nvPr>
        </p:nvSpPr>
        <p:spPr/>
        <p:txBody>
          <a:bodyPr/>
          <a:lstStyle/>
          <a:p>
            <a:r>
              <a:rPr lang="en-US" dirty="0"/>
              <a:t>Result preview</a:t>
            </a:r>
          </a:p>
        </p:txBody>
      </p:sp>
      <p:pic>
        <p:nvPicPr>
          <p:cNvPr id="4" name="Picture 3" descr="A bright light in the dark&#10;&#10;Description automatically generated with medium confidence">
            <a:extLst>
              <a:ext uri="{FF2B5EF4-FFF2-40B4-BE49-F238E27FC236}">
                <a16:creationId xmlns:a16="http://schemas.microsoft.com/office/drawing/2014/main" id="{2EE8DA4B-91E7-43F5-A8DF-CCC38A27E462}"/>
              </a:ext>
            </a:extLst>
          </p:cNvPr>
          <p:cNvPicPr>
            <a:picLocks noChangeAspect="1"/>
          </p:cNvPicPr>
          <p:nvPr/>
        </p:nvPicPr>
        <p:blipFill>
          <a:blip r:embed="rId3"/>
          <a:stretch>
            <a:fillRect/>
          </a:stretch>
        </p:blipFill>
        <p:spPr>
          <a:xfrm>
            <a:off x="5311860" y="1474571"/>
            <a:ext cx="2466203" cy="2466203"/>
          </a:xfrm>
          <a:prstGeom prst="rect">
            <a:avLst/>
          </a:prstGeom>
        </p:spPr>
      </p:pic>
      <p:pic>
        <p:nvPicPr>
          <p:cNvPr id="6" name="Picture 5" descr="A bright light in the dark&#10;&#10;Description automatically generated with medium confidence">
            <a:extLst>
              <a:ext uri="{FF2B5EF4-FFF2-40B4-BE49-F238E27FC236}">
                <a16:creationId xmlns:a16="http://schemas.microsoft.com/office/drawing/2014/main" id="{471160EA-4118-420A-A0BF-2FD81BE1691B}"/>
              </a:ext>
            </a:extLst>
          </p:cNvPr>
          <p:cNvPicPr>
            <a:picLocks noChangeAspect="1"/>
          </p:cNvPicPr>
          <p:nvPr/>
        </p:nvPicPr>
        <p:blipFill>
          <a:blip r:embed="rId4"/>
          <a:stretch>
            <a:fillRect/>
          </a:stretch>
        </p:blipFill>
        <p:spPr>
          <a:xfrm>
            <a:off x="1243380" y="1482323"/>
            <a:ext cx="2466202" cy="2466202"/>
          </a:xfrm>
          <a:prstGeom prst="rect">
            <a:avLst/>
          </a:prstGeom>
        </p:spPr>
      </p:pic>
      <p:sp>
        <p:nvSpPr>
          <p:cNvPr id="7" name="TextBox 6">
            <a:extLst>
              <a:ext uri="{FF2B5EF4-FFF2-40B4-BE49-F238E27FC236}">
                <a16:creationId xmlns:a16="http://schemas.microsoft.com/office/drawing/2014/main" id="{2C93D422-5F80-499C-A107-97F49E13BE48}"/>
              </a:ext>
            </a:extLst>
          </p:cNvPr>
          <p:cNvSpPr txBox="1"/>
          <p:nvPr/>
        </p:nvSpPr>
        <p:spPr>
          <a:xfrm>
            <a:off x="1191456" y="1094936"/>
            <a:ext cx="1428698" cy="369332"/>
          </a:xfrm>
          <a:prstGeom prst="rect">
            <a:avLst/>
          </a:prstGeom>
          <a:noFill/>
        </p:spPr>
        <p:txBody>
          <a:bodyPr wrap="square">
            <a:spAutoFit/>
          </a:bodyPr>
          <a:lstStyle/>
          <a:p>
            <a:pPr algn="ctr"/>
            <a:r>
              <a:rPr lang="en-US" sz="1800" dirty="0">
                <a:latin typeface="Arial" panose="020B0604020202020204" pitchFamily="34" charset="0"/>
                <a:cs typeface="Arial" panose="020B0604020202020204" pitchFamily="34" charset="0"/>
              </a:rPr>
              <a:t>Lorenz-Mie:</a:t>
            </a:r>
          </a:p>
        </p:txBody>
      </p:sp>
      <p:sp>
        <p:nvSpPr>
          <p:cNvPr id="8" name="TextBox 7">
            <a:extLst>
              <a:ext uri="{FF2B5EF4-FFF2-40B4-BE49-F238E27FC236}">
                <a16:creationId xmlns:a16="http://schemas.microsoft.com/office/drawing/2014/main" id="{F115D0E9-924B-4024-AF37-27BBD53F1A9E}"/>
              </a:ext>
            </a:extLst>
          </p:cNvPr>
          <p:cNvSpPr txBox="1"/>
          <p:nvPr/>
        </p:nvSpPr>
        <p:spPr>
          <a:xfrm>
            <a:off x="5005657" y="1087185"/>
            <a:ext cx="1227493"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Ours</a:t>
            </a:r>
            <a:r>
              <a:rPr lang="en-US" sz="1800"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962A5EB7-D717-4A86-931E-EB4BC945FB1D}"/>
              </a:ext>
            </a:extLst>
          </p:cNvPr>
          <p:cNvSpPr txBox="1"/>
          <p:nvPr/>
        </p:nvSpPr>
        <p:spPr>
          <a:xfrm>
            <a:off x="3089682" y="4321008"/>
            <a:ext cx="2874335" cy="584775"/>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Wavelength = 700nm</a:t>
            </a:r>
          </a:p>
          <a:p>
            <a:pPr algn="ctr"/>
            <a:r>
              <a:rPr lang="en-US" sz="1600" dirty="0">
                <a:latin typeface="Arial" panose="020B0604020202020204" pitchFamily="34" charset="0"/>
                <a:cs typeface="Arial" panose="020B0604020202020204" pitchFamily="34" charset="0"/>
              </a:rPr>
              <a:t>Particle radius = 300nm</a:t>
            </a:r>
          </a:p>
        </p:txBody>
      </p:sp>
      <p:sp>
        <p:nvSpPr>
          <p:cNvPr id="10" name="TextBox 9">
            <a:extLst>
              <a:ext uri="{FF2B5EF4-FFF2-40B4-BE49-F238E27FC236}">
                <a16:creationId xmlns:a16="http://schemas.microsoft.com/office/drawing/2014/main" id="{79E5E1CD-F131-4B46-87AF-FE693559A2B2}"/>
              </a:ext>
            </a:extLst>
          </p:cNvPr>
          <p:cNvSpPr txBox="1"/>
          <p:nvPr/>
        </p:nvSpPr>
        <p:spPr>
          <a:xfrm>
            <a:off x="1191456" y="3885065"/>
            <a:ext cx="2634563"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(Far-field assumption)</a:t>
            </a:r>
          </a:p>
        </p:txBody>
      </p:sp>
      <p:sp>
        <p:nvSpPr>
          <p:cNvPr id="11" name="TextBox 10">
            <a:extLst>
              <a:ext uri="{FF2B5EF4-FFF2-40B4-BE49-F238E27FC236}">
                <a16:creationId xmlns:a16="http://schemas.microsoft.com/office/drawing/2014/main" id="{A94B805B-C399-49E3-8F7C-DD80129DE941}"/>
              </a:ext>
            </a:extLst>
          </p:cNvPr>
          <p:cNvSpPr txBox="1"/>
          <p:nvPr/>
        </p:nvSpPr>
        <p:spPr>
          <a:xfrm>
            <a:off x="5227679" y="3881948"/>
            <a:ext cx="2634563"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(Near-field interaction)</a:t>
            </a:r>
          </a:p>
        </p:txBody>
      </p:sp>
    </p:spTree>
    <p:extLst>
      <p:ext uri="{BB962C8B-B14F-4D97-AF65-F5344CB8AC3E}">
        <p14:creationId xmlns:p14="http://schemas.microsoft.com/office/powerpoint/2010/main" val="47221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824F-0683-475C-AA48-8B1ED8C317C6}"/>
              </a:ext>
            </a:extLst>
          </p:cNvPr>
          <p:cNvSpPr>
            <a:spLocks noGrp="1"/>
          </p:cNvSpPr>
          <p:nvPr>
            <p:ph type="title"/>
          </p:nvPr>
        </p:nvSpPr>
        <p:spPr>
          <a:xfrm>
            <a:off x="2591272" y="1967405"/>
            <a:ext cx="3961455" cy="1208689"/>
          </a:xfrm>
        </p:spPr>
        <p:txBody>
          <a:bodyPr>
            <a:normAutofit/>
          </a:bodyPr>
          <a:lstStyle/>
          <a:p>
            <a:pPr algn="ctr"/>
            <a:r>
              <a:rPr lang="en-US" sz="4000" dirty="0"/>
              <a:t>Our method</a:t>
            </a:r>
          </a:p>
        </p:txBody>
      </p:sp>
    </p:spTree>
    <p:extLst>
      <p:ext uri="{BB962C8B-B14F-4D97-AF65-F5344CB8AC3E}">
        <p14:creationId xmlns:p14="http://schemas.microsoft.com/office/powerpoint/2010/main" val="187411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2000A66-56C3-40AD-9942-A3F06134D7C9}"/>
              </a:ext>
            </a:extLst>
          </p:cNvPr>
          <p:cNvSpPr/>
          <p:nvPr/>
        </p:nvSpPr>
        <p:spPr>
          <a:xfrm>
            <a:off x="3287683" y="2247793"/>
            <a:ext cx="5211936" cy="1774798"/>
          </a:xfrm>
          <a:prstGeom prst="rect">
            <a:avLst/>
          </a:prstGeom>
          <a:solidFill>
            <a:srgbClr val="DEEBF7"/>
          </a:solid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4">
            <a:extLst>
              <a:ext uri="{FF2B5EF4-FFF2-40B4-BE49-F238E27FC236}">
                <a16:creationId xmlns:a16="http://schemas.microsoft.com/office/drawing/2014/main" id="{0EEE008B-40C8-4DA1-83ED-699F186BECD3}"/>
              </a:ext>
            </a:extLst>
          </p:cNvPr>
          <p:cNvSpPr>
            <a:spLocks noGrp="1"/>
          </p:cNvSpPr>
          <p:nvPr>
            <p:ph type="title"/>
          </p:nvPr>
        </p:nvSpPr>
        <p:spPr/>
        <p:txBody>
          <a:bodyPr/>
          <a:lstStyle/>
          <a:p>
            <a:r>
              <a:rPr lang="en-US" dirty="0"/>
              <a:t>Going beyond far-field</a:t>
            </a:r>
          </a:p>
        </p:txBody>
      </p:sp>
      <p:sp>
        <p:nvSpPr>
          <p:cNvPr id="3" name="Slide Number Placeholder 2">
            <a:extLst>
              <a:ext uri="{FF2B5EF4-FFF2-40B4-BE49-F238E27FC236}">
                <a16:creationId xmlns:a16="http://schemas.microsoft.com/office/drawing/2014/main" id="{F4C0AAEB-DC46-42CF-B21A-095FD27BE290}"/>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12</a:t>
            </a:fld>
            <a:endParaRPr lang="en-US" sz="1050" dirty="0"/>
          </a:p>
        </p:txBody>
      </p:sp>
      <p:grpSp>
        <p:nvGrpSpPr>
          <p:cNvPr id="13" name="Group 12">
            <a:extLst>
              <a:ext uri="{FF2B5EF4-FFF2-40B4-BE49-F238E27FC236}">
                <a16:creationId xmlns:a16="http://schemas.microsoft.com/office/drawing/2014/main" id="{5492460B-29F2-49B6-8C14-80390C57B57B}"/>
              </a:ext>
            </a:extLst>
          </p:cNvPr>
          <p:cNvGrpSpPr/>
          <p:nvPr/>
        </p:nvGrpSpPr>
        <p:grpSpPr>
          <a:xfrm>
            <a:off x="563221" y="1545498"/>
            <a:ext cx="2336834" cy="2548871"/>
            <a:chOff x="2446133" y="1529534"/>
            <a:chExt cx="3752490" cy="4087889"/>
          </a:xfrm>
        </p:grpSpPr>
        <p:sp>
          <p:nvSpPr>
            <p:cNvPr id="14" name="Rectangle: Rounded Corners 13">
              <a:extLst>
                <a:ext uri="{FF2B5EF4-FFF2-40B4-BE49-F238E27FC236}">
                  <a16:creationId xmlns:a16="http://schemas.microsoft.com/office/drawing/2014/main" id="{0E86C54E-AC10-4D46-95DC-D2BD9D1FE4E1}"/>
                </a:ext>
              </a:extLst>
            </p:cNvPr>
            <p:cNvSpPr/>
            <p:nvPr/>
          </p:nvSpPr>
          <p:spPr>
            <a:xfrm>
              <a:off x="2446133" y="1529534"/>
              <a:ext cx="3752489" cy="408788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12 Elipse">
              <a:extLst>
                <a:ext uri="{FF2B5EF4-FFF2-40B4-BE49-F238E27FC236}">
                  <a16:creationId xmlns:a16="http://schemas.microsoft.com/office/drawing/2014/main" id="{81BE7BEF-193C-40BE-A113-D40592A16D83}"/>
                </a:ext>
              </a:extLst>
            </p:cNvPr>
            <p:cNvSpPr/>
            <p:nvPr/>
          </p:nvSpPr>
          <p:spPr>
            <a:xfrm>
              <a:off x="3414171" y="280515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 name="13 Elipse">
              <a:extLst>
                <a:ext uri="{FF2B5EF4-FFF2-40B4-BE49-F238E27FC236}">
                  <a16:creationId xmlns:a16="http://schemas.microsoft.com/office/drawing/2014/main" id="{84D46F45-3CA7-45C1-8428-9E75D26E4697}"/>
                </a:ext>
              </a:extLst>
            </p:cNvPr>
            <p:cNvSpPr/>
            <p:nvPr/>
          </p:nvSpPr>
          <p:spPr>
            <a:xfrm>
              <a:off x="3290840" y="335916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 name="14 Elipse">
              <a:extLst>
                <a:ext uri="{FF2B5EF4-FFF2-40B4-BE49-F238E27FC236}">
                  <a16:creationId xmlns:a16="http://schemas.microsoft.com/office/drawing/2014/main" id="{CFA29613-FBF8-44C1-BCED-D2FE1EFEB00F}"/>
                </a:ext>
              </a:extLst>
            </p:cNvPr>
            <p:cNvSpPr/>
            <p:nvPr/>
          </p:nvSpPr>
          <p:spPr>
            <a:xfrm>
              <a:off x="2862212" y="32877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 name="15 Elipse">
              <a:extLst>
                <a:ext uri="{FF2B5EF4-FFF2-40B4-BE49-F238E27FC236}">
                  <a16:creationId xmlns:a16="http://schemas.microsoft.com/office/drawing/2014/main" id="{8F298F08-D00C-4270-9F1F-A05C23558F93}"/>
                </a:ext>
              </a:extLst>
            </p:cNvPr>
            <p:cNvSpPr/>
            <p:nvPr/>
          </p:nvSpPr>
          <p:spPr>
            <a:xfrm>
              <a:off x="3648030" y="364491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 name="16 Elipse">
              <a:extLst>
                <a:ext uri="{FF2B5EF4-FFF2-40B4-BE49-F238E27FC236}">
                  <a16:creationId xmlns:a16="http://schemas.microsoft.com/office/drawing/2014/main" id="{DD8A5E8E-73EF-4D79-B8AD-90BF617AD439}"/>
                </a:ext>
              </a:extLst>
            </p:cNvPr>
            <p:cNvSpPr/>
            <p:nvPr/>
          </p:nvSpPr>
          <p:spPr>
            <a:xfrm>
              <a:off x="4219534" y="378779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 name="17 Elipse">
              <a:extLst>
                <a:ext uri="{FF2B5EF4-FFF2-40B4-BE49-F238E27FC236}">
                  <a16:creationId xmlns:a16="http://schemas.microsoft.com/office/drawing/2014/main" id="{ED25E594-B3CA-41BF-83EA-1893F5EFF883}"/>
                </a:ext>
              </a:extLst>
            </p:cNvPr>
            <p:cNvSpPr/>
            <p:nvPr/>
          </p:nvSpPr>
          <p:spPr>
            <a:xfrm>
              <a:off x="4433848" y="307341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 name="18 Elipse">
              <a:extLst>
                <a:ext uri="{FF2B5EF4-FFF2-40B4-BE49-F238E27FC236}">
                  <a16:creationId xmlns:a16="http://schemas.microsoft.com/office/drawing/2014/main" id="{FACC6430-1475-4A5F-8651-808C7B936573}"/>
                </a:ext>
              </a:extLst>
            </p:cNvPr>
            <p:cNvSpPr/>
            <p:nvPr/>
          </p:nvSpPr>
          <p:spPr>
            <a:xfrm>
              <a:off x="3790906" y="24304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 name="21 Elipse">
              <a:extLst>
                <a:ext uri="{FF2B5EF4-FFF2-40B4-BE49-F238E27FC236}">
                  <a16:creationId xmlns:a16="http://schemas.microsoft.com/office/drawing/2014/main" id="{342EF7E2-5D87-4036-8492-11953CB784A3}"/>
                </a:ext>
              </a:extLst>
            </p:cNvPr>
            <p:cNvSpPr/>
            <p:nvPr/>
          </p:nvSpPr>
          <p:spPr>
            <a:xfrm>
              <a:off x="3506225" y="4091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 name="25 Elipse">
              <a:extLst>
                <a:ext uri="{FF2B5EF4-FFF2-40B4-BE49-F238E27FC236}">
                  <a16:creationId xmlns:a16="http://schemas.microsoft.com/office/drawing/2014/main" id="{5742C975-315E-4FB9-8CA1-82E2CB44B6FC}"/>
                </a:ext>
              </a:extLst>
            </p:cNvPr>
            <p:cNvSpPr/>
            <p:nvPr/>
          </p:nvSpPr>
          <p:spPr>
            <a:xfrm>
              <a:off x="2576460" y="357347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4" name="26 Elipse">
              <a:extLst>
                <a:ext uri="{FF2B5EF4-FFF2-40B4-BE49-F238E27FC236}">
                  <a16:creationId xmlns:a16="http://schemas.microsoft.com/office/drawing/2014/main" id="{B7EBDFE1-DFE7-4CB7-AE15-E9F303D16E8E}"/>
                </a:ext>
              </a:extLst>
            </p:cNvPr>
            <p:cNvSpPr/>
            <p:nvPr/>
          </p:nvSpPr>
          <p:spPr>
            <a:xfrm>
              <a:off x="2548239" y="415202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 name="27 Elipse">
              <a:extLst>
                <a:ext uri="{FF2B5EF4-FFF2-40B4-BE49-F238E27FC236}">
                  <a16:creationId xmlns:a16="http://schemas.microsoft.com/office/drawing/2014/main" id="{DC3DF511-B338-49E4-BDF2-77A205F1DDF8}"/>
                </a:ext>
              </a:extLst>
            </p:cNvPr>
            <p:cNvSpPr/>
            <p:nvPr/>
          </p:nvSpPr>
          <p:spPr>
            <a:xfrm>
              <a:off x="5621053" y="414896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 name="28 Elipse">
              <a:extLst>
                <a:ext uri="{FF2B5EF4-FFF2-40B4-BE49-F238E27FC236}">
                  <a16:creationId xmlns:a16="http://schemas.microsoft.com/office/drawing/2014/main" id="{D1861A91-D8CB-4A9F-9055-AACF6A243416}"/>
                </a:ext>
              </a:extLst>
            </p:cNvPr>
            <p:cNvSpPr/>
            <p:nvPr/>
          </p:nvSpPr>
          <p:spPr>
            <a:xfrm>
              <a:off x="2562652" y="27831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7" name="31 Elipse">
              <a:extLst>
                <a:ext uri="{FF2B5EF4-FFF2-40B4-BE49-F238E27FC236}">
                  <a16:creationId xmlns:a16="http://schemas.microsoft.com/office/drawing/2014/main" id="{30BCD6CF-BC50-4BA1-98EB-3F2FC50F7A22}"/>
                </a:ext>
              </a:extLst>
            </p:cNvPr>
            <p:cNvSpPr/>
            <p:nvPr/>
          </p:nvSpPr>
          <p:spPr>
            <a:xfrm>
              <a:off x="3505154" y="4502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8" name="34 Elipse">
              <a:extLst>
                <a:ext uri="{FF2B5EF4-FFF2-40B4-BE49-F238E27FC236}">
                  <a16:creationId xmlns:a16="http://schemas.microsoft.com/office/drawing/2014/main" id="{5315FF43-D6D6-4CE5-A530-E4F8AF9D6E0B}"/>
                </a:ext>
              </a:extLst>
            </p:cNvPr>
            <p:cNvSpPr/>
            <p:nvPr/>
          </p:nvSpPr>
          <p:spPr>
            <a:xfrm>
              <a:off x="3147964" y="493080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9" name="35 Elipse">
              <a:extLst>
                <a:ext uri="{FF2B5EF4-FFF2-40B4-BE49-F238E27FC236}">
                  <a16:creationId xmlns:a16="http://schemas.microsoft.com/office/drawing/2014/main" id="{E492213F-E3B2-4BBD-894C-F75C599BEF9E}"/>
                </a:ext>
              </a:extLst>
            </p:cNvPr>
            <p:cNvSpPr/>
            <p:nvPr/>
          </p:nvSpPr>
          <p:spPr>
            <a:xfrm>
              <a:off x="5033319" y="4839192"/>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0" name="36 Elipse">
              <a:extLst>
                <a:ext uri="{FF2B5EF4-FFF2-40B4-BE49-F238E27FC236}">
                  <a16:creationId xmlns:a16="http://schemas.microsoft.com/office/drawing/2014/main" id="{D5191BAD-6F07-4D58-A935-5C3AF4D45E31}"/>
                </a:ext>
              </a:extLst>
            </p:cNvPr>
            <p:cNvSpPr/>
            <p:nvPr/>
          </p:nvSpPr>
          <p:spPr>
            <a:xfrm>
              <a:off x="3648030" y="521655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1" name="37 Elipse">
              <a:extLst>
                <a:ext uri="{FF2B5EF4-FFF2-40B4-BE49-F238E27FC236}">
                  <a16:creationId xmlns:a16="http://schemas.microsoft.com/office/drawing/2014/main" id="{F35F11A5-D9C6-448C-AD5B-B1FE90E6332D}"/>
                </a:ext>
              </a:extLst>
            </p:cNvPr>
            <p:cNvSpPr/>
            <p:nvPr/>
          </p:nvSpPr>
          <p:spPr>
            <a:xfrm>
              <a:off x="4505286" y="443073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2" name="39 Elipse">
              <a:extLst>
                <a:ext uri="{FF2B5EF4-FFF2-40B4-BE49-F238E27FC236}">
                  <a16:creationId xmlns:a16="http://schemas.microsoft.com/office/drawing/2014/main" id="{E7300047-DE34-4C7A-A2C7-8F8B32DD038E}"/>
                </a:ext>
              </a:extLst>
            </p:cNvPr>
            <p:cNvSpPr/>
            <p:nvPr/>
          </p:nvSpPr>
          <p:spPr>
            <a:xfrm>
              <a:off x="4648162" y="407354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3" name="41 Elipse">
              <a:extLst>
                <a:ext uri="{FF2B5EF4-FFF2-40B4-BE49-F238E27FC236}">
                  <a16:creationId xmlns:a16="http://schemas.microsoft.com/office/drawing/2014/main" id="{3B01AEB6-14FC-4E87-93DF-C00C0DEDDF69}"/>
                </a:ext>
              </a:extLst>
            </p:cNvPr>
            <p:cNvSpPr/>
            <p:nvPr/>
          </p:nvSpPr>
          <p:spPr>
            <a:xfrm>
              <a:off x="4862621" y="3135668"/>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4" name="42 Elipse">
              <a:extLst>
                <a:ext uri="{FF2B5EF4-FFF2-40B4-BE49-F238E27FC236}">
                  <a16:creationId xmlns:a16="http://schemas.microsoft.com/office/drawing/2014/main" id="{E609128D-02CC-41F5-A01D-CAA82BC4E9EC}"/>
                </a:ext>
              </a:extLst>
            </p:cNvPr>
            <p:cNvSpPr/>
            <p:nvPr/>
          </p:nvSpPr>
          <p:spPr>
            <a:xfrm>
              <a:off x="5291104" y="293053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5" name="43 Elipse">
              <a:extLst>
                <a:ext uri="{FF2B5EF4-FFF2-40B4-BE49-F238E27FC236}">
                  <a16:creationId xmlns:a16="http://schemas.microsoft.com/office/drawing/2014/main" id="{E63F7940-7430-4E83-9B49-975CDB32ED81}"/>
                </a:ext>
              </a:extLst>
            </p:cNvPr>
            <p:cNvSpPr/>
            <p:nvPr/>
          </p:nvSpPr>
          <p:spPr>
            <a:xfrm>
              <a:off x="5362542" y="3502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6" name="46 Elipse">
              <a:extLst>
                <a:ext uri="{FF2B5EF4-FFF2-40B4-BE49-F238E27FC236}">
                  <a16:creationId xmlns:a16="http://schemas.microsoft.com/office/drawing/2014/main" id="{487A092B-6758-478D-91F7-4595960490CE}"/>
                </a:ext>
              </a:extLst>
            </p:cNvPr>
            <p:cNvSpPr/>
            <p:nvPr/>
          </p:nvSpPr>
          <p:spPr>
            <a:xfrm>
              <a:off x="4719600" y="207328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7" name="47 Elipse">
              <a:extLst>
                <a:ext uri="{FF2B5EF4-FFF2-40B4-BE49-F238E27FC236}">
                  <a16:creationId xmlns:a16="http://schemas.microsoft.com/office/drawing/2014/main" id="{BAFCA047-C363-44D0-9EDD-F52C1FD49D81}"/>
                </a:ext>
              </a:extLst>
            </p:cNvPr>
            <p:cNvSpPr/>
            <p:nvPr/>
          </p:nvSpPr>
          <p:spPr>
            <a:xfrm>
              <a:off x="4219534" y="185896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8" name="22 Elipse">
              <a:extLst>
                <a:ext uri="{FF2B5EF4-FFF2-40B4-BE49-F238E27FC236}">
                  <a16:creationId xmlns:a16="http://schemas.microsoft.com/office/drawing/2014/main" id="{D561BBE8-B51E-4556-B9BE-0AB942C96CA7}"/>
                </a:ext>
              </a:extLst>
            </p:cNvPr>
            <p:cNvSpPr/>
            <p:nvPr/>
          </p:nvSpPr>
          <p:spPr>
            <a:xfrm>
              <a:off x="2977091" y="158273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9" name="22 Elipse">
              <a:extLst>
                <a:ext uri="{FF2B5EF4-FFF2-40B4-BE49-F238E27FC236}">
                  <a16:creationId xmlns:a16="http://schemas.microsoft.com/office/drawing/2014/main" id="{32B6608C-0F4C-401F-A47A-ADD8BBFA72E5}"/>
                </a:ext>
              </a:extLst>
            </p:cNvPr>
            <p:cNvSpPr/>
            <p:nvPr/>
          </p:nvSpPr>
          <p:spPr>
            <a:xfrm>
              <a:off x="2512744" y="182447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0" name="22 Elipse">
              <a:extLst>
                <a:ext uri="{FF2B5EF4-FFF2-40B4-BE49-F238E27FC236}">
                  <a16:creationId xmlns:a16="http://schemas.microsoft.com/office/drawing/2014/main" id="{A5DA3DBC-139D-46DE-9A10-5F8B5C639A5C}"/>
                </a:ext>
              </a:extLst>
            </p:cNvPr>
            <p:cNvSpPr/>
            <p:nvPr/>
          </p:nvSpPr>
          <p:spPr>
            <a:xfrm>
              <a:off x="3040807" y="237012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1" name="22 Elipse">
              <a:extLst>
                <a:ext uri="{FF2B5EF4-FFF2-40B4-BE49-F238E27FC236}">
                  <a16:creationId xmlns:a16="http://schemas.microsoft.com/office/drawing/2014/main" id="{89AFD1E5-F1BD-4D08-89A2-2D67B5522AEB}"/>
                </a:ext>
              </a:extLst>
            </p:cNvPr>
            <p:cNvSpPr/>
            <p:nvPr/>
          </p:nvSpPr>
          <p:spPr>
            <a:xfrm>
              <a:off x="5461948" y="21447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2" name="44 Elipse">
              <a:extLst>
                <a:ext uri="{FF2B5EF4-FFF2-40B4-BE49-F238E27FC236}">
                  <a16:creationId xmlns:a16="http://schemas.microsoft.com/office/drawing/2014/main" id="{50585D0C-6C5F-41F9-BA68-74D92C96A966}"/>
                </a:ext>
              </a:extLst>
            </p:cNvPr>
            <p:cNvSpPr/>
            <p:nvPr/>
          </p:nvSpPr>
          <p:spPr>
            <a:xfrm>
              <a:off x="5912871" y="268849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3" name="44 Elipse">
              <a:extLst>
                <a:ext uri="{FF2B5EF4-FFF2-40B4-BE49-F238E27FC236}">
                  <a16:creationId xmlns:a16="http://schemas.microsoft.com/office/drawing/2014/main" id="{768A944A-0E18-45FF-ADE3-ED187143C5AA}"/>
                </a:ext>
              </a:extLst>
            </p:cNvPr>
            <p:cNvSpPr/>
            <p:nvPr/>
          </p:nvSpPr>
          <p:spPr>
            <a:xfrm>
              <a:off x="5176196" y="53316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46" name="Rectangle 45">
            <a:extLst>
              <a:ext uri="{FF2B5EF4-FFF2-40B4-BE49-F238E27FC236}">
                <a16:creationId xmlns:a16="http://schemas.microsoft.com/office/drawing/2014/main" id="{22AB1F4C-D9B5-47EF-B561-F839C0CA3D3E}"/>
              </a:ext>
            </a:extLst>
          </p:cNvPr>
          <p:cNvSpPr/>
          <p:nvPr/>
        </p:nvSpPr>
        <p:spPr>
          <a:xfrm>
            <a:off x="1731638" y="2352298"/>
            <a:ext cx="578336" cy="455866"/>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1" name="Group 50">
            <a:extLst>
              <a:ext uri="{FF2B5EF4-FFF2-40B4-BE49-F238E27FC236}">
                <a16:creationId xmlns:a16="http://schemas.microsoft.com/office/drawing/2014/main" id="{2B9FA671-D29F-466B-9350-909BA74EC82B}"/>
              </a:ext>
            </a:extLst>
          </p:cNvPr>
          <p:cNvGrpSpPr/>
          <p:nvPr/>
        </p:nvGrpSpPr>
        <p:grpSpPr>
          <a:xfrm>
            <a:off x="3502893" y="2454666"/>
            <a:ext cx="4723639" cy="1406221"/>
            <a:chOff x="4085253" y="3174771"/>
            <a:chExt cx="6298185" cy="1874961"/>
          </a:xfrm>
        </p:grpSpPr>
        <p:sp>
          <p:nvSpPr>
            <p:cNvPr id="7" name="35 Elipse">
              <a:extLst>
                <a:ext uri="{FF2B5EF4-FFF2-40B4-BE49-F238E27FC236}">
                  <a16:creationId xmlns:a16="http://schemas.microsoft.com/office/drawing/2014/main" id="{ACDC0436-8F42-4E18-94B8-348F8F4C7EF2}"/>
                </a:ext>
              </a:extLst>
            </p:cNvPr>
            <p:cNvSpPr/>
            <p:nvPr/>
          </p:nvSpPr>
          <p:spPr>
            <a:xfrm>
              <a:off x="4085253" y="3174771"/>
              <a:ext cx="1872625" cy="1874961"/>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 name="35 Elipse">
              <a:extLst>
                <a:ext uri="{FF2B5EF4-FFF2-40B4-BE49-F238E27FC236}">
                  <a16:creationId xmlns:a16="http://schemas.microsoft.com/office/drawing/2014/main" id="{82DD41D2-C52A-4069-9AB2-C03D21268F3F}"/>
                </a:ext>
              </a:extLst>
            </p:cNvPr>
            <p:cNvSpPr/>
            <p:nvPr/>
          </p:nvSpPr>
          <p:spPr>
            <a:xfrm>
              <a:off x="8900024" y="3403790"/>
              <a:ext cx="1483414" cy="1485264"/>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cxnSp>
          <p:nvCxnSpPr>
            <p:cNvPr id="10" name="Straight Arrow Connector 9">
              <a:extLst>
                <a:ext uri="{FF2B5EF4-FFF2-40B4-BE49-F238E27FC236}">
                  <a16:creationId xmlns:a16="http://schemas.microsoft.com/office/drawing/2014/main" id="{90F33A23-EC77-4C3B-8B22-CC0F2975EE66}"/>
                </a:ext>
              </a:extLst>
            </p:cNvPr>
            <p:cNvCxnSpPr>
              <a:cxnSpLocks/>
            </p:cNvCxnSpPr>
            <p:nvPr/>
          </p:nvCxnSpPr>
          <p:spPr>
            <a:xfrm flipV="1">
              <a:off x="5557488" y="4101243"/>
              <a:ext cx="3822661" cy="1668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cxnSp>
        <p:nvCxnSpPr>
          <p:cNvPr id="54" name="Straight Connector 53">
            <a:extLst>
              <a:ext uri="{FF2B5EF4-FFF2-40B4-BE49-F238E27FC236}">
                <a16:creationId xmlns:a16="http://schemas.microsoft.com/office/drawing/2014/main" id="{70A85C49-0291-42C7-A979-BDA5612D0CEC}"/>
              </a:ext>
            </a:extLst>
          </p:cNvPr>
          <p:cNvCxnSpPr/>
          <p:nvPr/>
        </p:nvCxnSpPr>
        <p:spPr>
          <a:xfrm flipV="1">
            <a:off x="2309974" y="2247793"/>
            <a:ext cx="977709" cy="93079"/>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6D30C1-5465-440A-A376-ED9FCEE87BE3}"/>
              </a:ext>
            </a:extLst>
          </p:cNvPr>
          <p:cNvCxnSpPr>
            <a:cxnSpLocks/>
          </p:cNvCxnSpPr>
          <p:nvPr/>
        </p:nvCxnSpPr>
        <p:spPr>
          <a:xfrm>
            <a:off x="2307991" y="2808164"/>
            <a:ext cx="979691" cy="119482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7DFC546-CF6A-432C-B637-E113518C0C52}"/>
              </a:ext>
            </a:extLst>
          </p:cNvPr>
          <p:cNvGrpSpPr/>
          <p:nvPr/>
        </p:nvGrpSpPr>
        <p:grpSpPr>
          <a:xfrm>
            <a:off x="2599846" y="1018667"/>
            <a:ext cx="3767490" cy="3513447"/>
            <a:chOff x="2599846" y="1018667"/>
            <a:chExt cx="3767490" cy="3513447"/>
          </a:xfrm>
        </p:grpSpPr>
        <p:sp>
          <p:nvSpPr>
            <p:cNvPr id="2" name="Arc 1">
              <a:extLst>
                <a:ext uri="{FF2B5EF4-FFF2-40B4-BE49-F238E27FC236}">
                  <a16:creationId xmlns:a16="http://schemas.microsoft.com/office/drawing/2014/main" id="{E1795B8B-2EF2-43D8-BFC6-9F6E1879A0F0}"/>
                </a:ext>
              </a:extLst>
            </p:cNvPr>
            <p:cNvSpPr/>
            <p:nvPr/>
          </p:nvSpPr>
          <p:spPr>
            <a:xfrm>
              <a:off x="3675310" y="2068375"/>
              <a:ext cx="1590675" cy="1324947"/>
            </a:xfrm>
            <a:prstGeom prst="arc">
              <a:avLst/>
            </a:prstGeom>
            <a:ln w="12700">
              <a:solidFill>
                <a:srgbClr val="283659"/>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5" name="Arc 44">
              <a:extLst>
                <a:ext uri="{FF2B5EF4-FFF2-40B4-BE49-F238E27FC236}">
                  <a16:creationId xmlns:a16="http://schemas.microsoft.com/office/drawing/2014/main" id="{F8850CD2-B5B3-462D-95C2-D98B5663ACC4}"/>
                </a:ext>
              </a:extLst>
            </p:cNvPr>
            <p:cNvSpPr/>
            <p:nvPr/>
          </p:nvSpPr>
          <p:spPr>
            <a:xfrm>
              <a:off x="3350301" y="1545498"/>
              <a:ext cx="2432591" cy="2275372"/>
            </a:xfrm>
            <a:prstGeom prst="arc">
              <a:avLst>
                <a:gd name="adj1" fmla="val 15935217"/>
                <a:gd name="adj2" fmla="val 21556206"/>
              </a:avLst>
            </a:prstGeom>
            <a:ln w="12700">
              <a:solidFill>
                <a:srgbClr val="283659"/>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7" name="Arc 46">
              <a:extLst>
                <a:ext uri="{FF2B5EF4-FFF2-40B4-BE49-F238E27FC236}">
                  <a16:creationId xmlns:a16="http://schemas.microsoft.com/office/drawing/2014/main" id="{3CEC8F5F-3434-4577-AF8C-2C31705C90F0}"/>
                </a:ext>
              </a:extLst>
            </p:cNvPr>
            <p:cNvSpPr/>
            <p:nvPr/>
          </p:nvSpPr>
          <p:spPr>
            <a:xfrm>
              <a:off x="2599846" y="1018667"/>
              <a:ext cx="3767490" cy="3513447"/>
            </a:xfrm>
            <a:prstGeom prst="arc">
              <a:avLst>
                <a:gd name="adj1" fmla="val 16200000"/>
                <a:gd name="adj2" fmla="val 21482527"/>
              </a:avLst>
            </a:prstGeom>
            <a:ln w="12700">
              <a:solidFill>
                <a:srgbClr val="283659"/>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1" name="Group 10">
            <a:extLst>
              <a:ext uri="{FF2B5EF4-FFF2-40B4-BE49-F238E27FC236}">
                <a16:creationId xmlns:a16="http://schemas.microsoft.com/office/drawing/2014/main" id="{C3FCAA84-1354-4D07-863F-5E84B125F655}"/>
              </a:ext>
            </a:extLst>
          </p:cNvPr>
          <p:cNvGrpSpPr/>
          <p:nvPr/>
        </p:nvGrpSpPr>
        <p:grpSpPr>
          <a:xfrm>
            <a:off x="5612228" y="1140074"/>
            <a:ext cx="3513447" cy="3716061"/>
            <a:chOff x="5612228" y="1140074"/>
            <a:chExt cx="3513447" cy="3716061"/>
          </a:xfrm>
        </p:grpSpPr>
        <p:sp>
          <p:nvSpPr>
            <p:cNvPr id="48" name="Arc 47">
              <a:extLst>
                <a:ext uri="{FF2B5EF4-FFF2-40B4-BE49-F238E27FC236}">
                  <a16:creationId xmlns:a16="http://schemas.microsoft.com/office/drawing/2014/main" id="{6D2500D5-C758-447D-854F-F06212948459}"/>
                </a:ext>
              </a:extLst>
            </p:cNvPr>
            <p:cNvSpPr/>
            <p:nvPr/>
          </p:nvSpPr>
          <p:spPr>
            <a:xfrm rot="16807788">
              <a:off x="6592217" y="2327402"/>
              <a:ext cx="1568961" cy="1324947"/>
            </a:xfrm>
            <a:prstGeom prst="arc">
              <a:avLst/>
            </a:prstGeom>
            <a:ln w="12700">
              <a:solidFill>
                <a:srgbClr val="283659"/>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9" name="Arc 48">
              <a:extLst>
                <a:ext uri="{FF2B5EF4-FFF2-40B4-BE49-F238E27FC236}">
                  <a16:creationId xmlns:a16="http://schemas.microsoft.com/office/drawing/2014/main" id="{871FD49B-B591-42CD-AC3D-89D27337163F}"/>
                </a:ext>
              </a:extLst>
            </p:cNvPr>
            <p:cNvSpPr/>
            <p:nvPr/>
          </p:nvSpPr>
          <p:spPr>
            <a:xfrm rot="16807788">
              <a:off x="6239160" y="1726791"/>
              <a:ext cx="2399384" cy="2275372"/>
            </a:xfrm>
            <a:prstGeom prst="arc">
              <a:avLst>
                <a:gd name="adj1" fmla="val 15935217"/>
                <a:gd name="adj2" fmla="val 21556206"/>
              </a:avLst>
            </a:prstGeom>
            <a:ln w="12700">
              <a:solidFill>
                <a:srgbClr val="283659"/>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3" name="Arc 52">
              <a:extLst>
                <a:ext uri="{FF2B5EF4-FFF2-40B4-BE49-F238E27FC236}">
                  <a16:creationId xmlns:a16="http://schemas.microsoft.com/office/drawing/2014/main" id="{9B7003B3-12A9-4B66-8A93-CE4F92968056}"/>
                </a:ext>
              </a:extLst>
            </p:cNvPr>
            <p:cNvSpPr/>
            <p:nvPr/>
          </p:nvSpPr>
          <p:spPr>
            <a:xfrm rot="16807788">
              <a:off x="5510921" y="1241381"/>
              <a:ext cx="3716061" cy="3513447"/>
            </a:xfrm>
            <a:prstGeom prst="arc">
              <a:avLst>
                <a:gd name="adj1" fmla="val 16200000"/>
                <a:gd name="adj2" fmla="val 21482527"/>
              </a:avLst>
            </a:prstGeom>
            <a:ln w="12700">
              <a:solidFill>
                <a:srgbClr val="283659"/>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DE9FA47-6802-4391-A070-9DE66C333E98}"/>
                  </a:ext>
                </a:extLst>
              </p:cNvPr>
              <p:cNvSpPr txBox="1"/>
              <p:nvPr/>
            </p:nvSpPr>
            <p:spPr>
              <a:xfrm>
                <a:off x="5649503" y="2460919"/>
                <a:ext cx="74539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ea typeface="Cambria Math" panose="02040503050406030204" pitchFamily="18" charset="0"/>
                        </a:rPr>
                        <m:t>∞</m:t>
                      </m:r>
                    </m:oMath>
                  </m:oMathPara>
                </a14:m>
                <a:endParaRPr lang="en-US" sz="5400" dirty="0"/>
              </a:p>
            </p:txBody>
          </p:sp>
        </mc:Choice>
        <mc:Fallback xmlns="">
          <p:sp>
            <p:nvSpPr>
              <p:cNvPr id="56" name="TextBox 55">
                <a:extLst>
                  <a:ext uri="{FF2B5EF4-FFF2-40B4-BE49-F238E27FC236}">
                    <a16:creationId xmlns:a16="http://schemas.microsoft.com/office/drawing/2014/main" id="{1DE9FA47-6802-4391-A070-9DE66C333E98}"/>
                  </a:ext>
                </a:extLst>
              </p:cNvPr>
              <p:cNvSpPr txBox="1">
                <a:spLocks noRot="1" noChangeAspect="1" noMove="1" noResize="1" noEditPoints="1" noAdjustHandles="1" noChangeArrowheads="1" noChangeShapeType="1" noTextEdit="1"/>
              </p:cNvSpPr>
              <p:nvPr/>
            </p:nvSpPr>
            <p:spPr>
              <a:xfrm>
                <a:off x="5649503" y="2460919"/>
                <a:ext cx="745397" cy="830997"/>
              </a:xfrm>
              <a:prstGeom prst="rect">
                <a:avLst/>
              </a:prstGeom>
              <a:blipFill>
                <a:blip r:embed="rId3"/>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46A7AFF6-F82E-4010-8271-BDF90724C367}"/>
              </a:ext>
            </a:extLst>
          </p:cNvPr>
          <p:cNvCxnSpPr/>
          <p:nvPr/>
        </p:nvCxnSpPr>
        <p:spPr>
          <a:xfrm>
            <a:off x="5555054" y="2891758"/>
            <a:ext cx="93345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16337056-1516-42BE-9CEA-AA4B1A194D3B}"/>
              </a:ext>
            </a:extLst>
          </p:cNvPr>
          <p:cNvSpPr txBox="1"/>
          <p:nvPr/>
        </p:nvSpPr>
        <p:spPr>
          <a:xfrm>
            <a:off x="5845510" y="3131733"/>
            <a:ext cx="376706" cy="830997"/>
          </a:xfrm>
          <a:prstGeom prst="rect">
            <a:avLst/>
          </a:prstGeom>
          <a:noFill/>
        </p:spPr>
        <p:txBody>
          <a:bodyPr wrap="none" lIns="0" tIns="0" rIns="0" bIns="0" rtlCol="0">
            <a:spAutoFit/>
          </a:bodyPr>
          <a:lstStyle/>
          <a:p>
            <a:r>
              <a:rPr lang="en-US" sz="5400" dirty="0">
                <a:solidFill>
                  <a:srgbClr val="FF0000"/>
                </a:solidFill>
                <a:ea typeface="Cambria Math" panose="02040503050406030204" pitchFamily="18" charset="0"/>
              </a:rPr>
              <a:t>R</a:t>
            </a:r>
            <a:endParaRPr lang="en-US" sz="5400" dirty="0">
              <a:solidFill>
                <a:srgbClr val="FF0000"/>
              </a:solidFill>
            </a:endParaRPr>
          </a:p>
        </p:txBody>
      </p:sp>
    </p:spTree>
    <p:extLst>
      <p:ext uri="{BB962C8B-B14F-4D97-AF65-F5344CB8AC3E}">
        <p14:creationId xmlns:p14="http://schemas.microsoft.com/office/powerpoint/2010/main" val="155470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500"/>
                            </p:stCondLst>
                            <p:childTnLst>
                              <p:par>
                                <p:cTn id="21" presetID="10" presetClass="exit" presetSubtype="0" fill="hold" nodeType="after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1500"/>
                            </p:stCondLst>
                            <p:childTnLst>
                              <p:par>
                                <p:cTn id="35" presetID="10" presetClass="exit" presetSubtype="0" fill="hold" nodeType="after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1CDA4373-D391-473B-89DB-F922A28ACB93}"/>
              </a:ext>
            </a:extLst>
          </p:cNvPr>
          <p:cNvGrpSpPr/>
          <p:nvPr/>
        </p:nvGrpSpPr>
        <p:grpSpPr>
          <a:xfrm>
            <a:off x="23899" y="1675135"/>
            <a:ext cx="2867139" cy="1935296"/>
            <a:chOff x="4802977" y="2352298"/>
            <a:chExt cx="2451071" cy="1424590"/>
          </a:xfrm>
        </p:grpSpPr>
        <p:pic>
          <p:nvPicPr>
            <p:cNvPr id="56" name="Picture 2">
              <a:extLst>
                <a:ext uri="{FF2B5EF4-FFF2-40B4-BE49-F238E27FC236}">
                  <a16:creationId xmlns:a16="http://schemas.microsoft.com/office/drawing/2014/main" id="{F4F3FD77-C978-4613-8365-E281359A0B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29" t="51392" r="31968"/>
            <a:stretch/>
          </p:blipFill>
          <p:spPr bwMode="auto">
            <a:xfrm rot="5400000">
              <a:off x="5231236" y="1930173"/>
              <a:ext cx="1418456" cy="2274973"/>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3E511F5D-FAE7-4DAA-A75B-20F16D9A5DEE}"/>
                </a:ext>
              </a:extLst>
            </p:cNvPr>
            <p:cNvGrpSpPr/>
            <p:nvPr/>
          </p:nvGrpSpPr>
          <p:grpSpPr>
            <a:xfrm>
              <a:off x="5089562" y="2352298"/>
              <a:ext cx="2164486" cy="1329370"/>
              <a:chOff x="5176607" y="2247792"/>
              <a:chExt cx="2164486" cy="1329370"/>
            </a:xfrm>
          </p:grpSpPr>
          <p:grpSp>
            <p:nvGrpSpPr>
              <p:cNvPr id="75" name="Group 74">
                <a:extLst>
                  <a:ext uri="{FF2B5EF4-FFF2-40B4-BE49-F238E27FC236}">
                    <a16:creationId xmlns:a16="http://schemas.microsoft.com/office/drawing/2014/main" id="{477A5EE2-353C-4AEE-9008-EA9C52C37687}"/>
                  </a:ext>
                </a:extLst>
              </p:cNvPr>
              <p:cNvGrpSpPr/>
              <p:nvPr/>
            </p:nvGrpSpPr>
            <p:grpSpPr>
              <a:xfrm>
                <a:off x="5176607" y="2247792"/>
                <a:ext cx="2164486" cy="1329370"/>
                <a:chOff x="5176607" y="2247792"/>
                <a:chExt cx="2164486" cy="1329370"/>
              </a:xfrm>
            </p:grpSpPr>
            <p:sp>
              <p:nvSpPr>
                <p:cNvPr id="78" name="Rectangle 77">
                  <a:extLst>
                    <a:ext uri="{FF2B5EF4-FFF2-40B4-BE49-F238E27FC236}">
                      <a16:creationId xmlns:a16="http://schemas.microsoft.com/office/drawing/2014/main" id="{BB2E491A-A561-406B-88DE-00DB7CD116EF}"/>
                    </a:ext>
                  </a:extLst>
                </p:cNvPr>
                <p:cNvSpPr/>
                <p:nvPr/>
              </p:nvSpPr>
              <p:spPr>
                <a:xfrm>
                  <a:off x="5425024" y="2247792"/>
                  <a:ext cx="255827" cy="23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ectangle 78">
                  <a:extLst>
                    <a:ext uri="{FF2B5EF4-FFF2-40B4-BE49-F238E27FC236}">
                      <a16:creationId xmlns:a16="http://schemas.microsoft.com/office/drawing/2014/main" id="{2D73F27D-7F12-4048-9BFA-F866E7E04AEB}"/>
                    </a:ext>
                  </a:extLst>
                </p:cNvPr>
                <p:cNvSpPr/>
                <p:nvPr/>
              </p:nvSpPr>
              <p:spPr>
                <a:xfrm>
                  <a:off x="5833251" y="2416668"/>
                  <a:ext cx="255827" cy="23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0" name="Rectangle 79">
                  <a:extLst>
                    <a:ext uri="{FF2B5EF4-FFF2-40B4-BE49-F238E27FC236}">
                      <a16:creationId xmlns:a16="http://schemas.microsoft.com/office/drawing/2014/main" id="{FFFA61E3-FC44-48C6-A0BF-3C7639209DBE}"/>
                    </a:ext>
                  </a:extLst>
                </p:cNvPr>
                <p:cNvSpPr/>
                <p:nvPr/>
              </p:nvSpPr>
              <p:spPr>
                <a:xfrm>
                  <a:off x="5764277" y="3113375"/>
                  <a:ext cx="255827" cy="23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Rectangle 80">
                  <a:extLst>
                    <a:ext uri="{FF2B5EF4-FFF2-40B4-BE49-F238E27FC236}">
                      <a16:creationId xmlns:a16="http://schemas.microsoft.com/office/drawing/2014/main" id="{721691E1-4028-4099-AA41-57BDCED278E6}"/>
                    </a:ext>
                  </a:extLst>
                </p:cNvPr>
                <p:cNvSpPr/>
                <p:nvPr/>
              </p:nvSpPr>
              <p:spPr>
                <a:xfrm>
                  <a:off x="5176607" y="3356931"/>
                  <a:ext cx="416885" cy="220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2" name="Rectangle 81">
                  <a:extLst>
                    <a:ext uri="{FF2B5EF4-FFF2-40B4-BE49-F238E27FC236}">
                      <a16:creationId xmlns:a16="http://schemas.microsoft.com/office/drawing/2014/main" id="{FD3C742F-3CCA-4CBE-A6A6-CD5DB59614DF}"/>
                    </a:ext>
                  </a:extLst>
                </p:cNvPr>
                <p:cNvSpPr/>
                <p:nvPr/>
              </p:nvSpPr>
              <p:spPr>
                <a:xfrm>
                  <a:off x="6924208" y="3003259"/>
                  <a:ext cx="416885" cy="220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6" name="TextBox 75">
                <a:extLst>
                  <a:ext uri="{FF2B5EF4-FFF2-40B4-BE49-F238E27FC236}">
                    <a16:creationId xmlns:a16="http://schemas.microsoft.com/office/drawing/2014/main" id="{BD1B4841-85E7-4F72-A62E-D4F690DA0F55}"/>
                  </a:ext>
                </a:extLst>
              </p:cNvPr>
              <p:cNvSpPr txBox="1"/>
              <p:nvPr/>
            </p:nvSpPr>
            <p:spPr>
              <a:xfrm>
                <a:off x="5803224" y="2480667"/>
                <a:ext cx="619699" cy="213963"/>
              </a:xfrm>
              <a:prstGeom prst="rect">
                <a:avLst/>
              </a:prstGeom>
              <a:noFill/>
            </p:spPr>
            <p:txBody>
              <a:bodyPr wrap="square" rtlCol="0">
                <a:spAutoFit/>
              </a:bodyPr>
              <a:lstStyle/>
              <a:p>
                <a:r>
                  <a:rPr lang="en-US" altLang="zh-CN" dirty="0">
                    <a:solidFill>
                      <a:srgbClr val="0070C0"/>
                    </a:solidFill>
                    <a:latin typeface="Arial" panose="020B0604020202020204" pitchFamily="34" charset="0"/>
                    <a:cs typeface="Arial" panose="020B0604020202020204" pitchFamily="34" charset="0"/>
                  </a:rPr>
                  <a:t>E</a:t>
                </a:r>
                <a:endParaRPr lang="en-US" dirty="0">
                  <a:solidFill>
                    <a:srgbClr val="0070C0"/>
                  </a:solidFill>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F20BBEEB-8B91-44A2-80C5-D5F03EA6B327}"/>
                  </a:ext>
                </a:extLst>
              </p:cNvPr>
              <p:cNvSpPr txBox="1"/>
              <p:nvPr/>
            </p:nvSpPr>
            <p:spPr>
              <a:xfrm>
                <a:off x="5716501" y="3094997"/>
                <a:ext cx="351378"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H</a:t>
                </a:r>
                <a:endParaRPr lang="en-US" dirty="0">
                  <a:latin typeface="Arial" panose="020B0604020202020204" pitchFamily="34" charset="0"/>
                  <a:cs typeface="Arial" panose="020B0604020202020204" pitchFamily="34" charset="0"/>
                </a:endParaRPr>
              </a:p>
            </p:txBody>
          </p:sp>
        </p:grpSp>
      </p:grpSp>
      <p:sp>
        <p:nvSpPr>
          <p:cNvPr id="67" name="TextBox 66">
            <a:extLst>
              <a:ext uri="{FF2B5EF4-FFF2-40B4-BE49-F238E27FC236}">
                <a16:creationId xmlns:a16="http://schemas.microsoft.com/office/drawing/2014/main" id="{4FFCF7B8-0299-4AE5-B776-2F9789F25442}"/>
              </a:ext>
            </a:extLst>
          </p:cNvPr>
          <p:cNvSpPr txBox="1"/>
          <p:nvPr/>
        </p:nvSpPr>
        <p:spPr>
          <a:xfrm>
            <a:off x="6005654" y="2239031"/>
            <a:ext cx="1531928"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Wave</a:t>
            </a:r>
          </a:p>
          <a:p>
            <a:pPr algn="ctr"/>
            <a:r>
              <a:rPr lang="en-US" dirty="0">
                <a:latin typeface="Arial" panose="020B0604020202020204" pitchFamily="34" charset="0"/>
                <a:cs typeface="Arial" panose="020B0604020202020204" pitchFamily="34" charset="0"/>
              </a:rPr>
              <a:t>Simulation</a:t>
            </a:r>
          </a:p>
        </p:txBody>
      </p:sp>
      <p:sp>
        <p:nvSpPr>
          <p:cNvPr id="5" name="Title 4">
            <a:extLst>
              <a:ext uri="{FF2B5EF4-FFF2-40B4-BE49-F238E27FC236}">
                <a16:creationId xmlns:a16="http://schemas.microsoft.com/office/drawing/2014/main" id="{0EEE008B-40C8-4DA1-83ED-699F186BECD3}"/>
              </a:ext>
            </a:extLst>
          </p:cNvPr>
          <p:cNvSpPr>
            <a:spLocks noGrp="1"/>
          </p:cNvSpPr>
          <p:nvPr>
            <p:ph type="title"/>
          </p:nvPr>
        </p:nvSpPr>
        <p:spPr/>
        <p:txBody>
          <a:bodyPr/>
          <a:lstStyle/>
          <a:p>
            <a:r>
              <a:rPr lang="en-US" dirty="0"/>
              <a:t>Going beyond far-field</a:t>
            </a:r>
          </a:p>
        </p:txBody>
      </p:sp>
      <p:sp>
        <p:nvSpPr>
          <p:cNvPr id="2" name="Slide Number Placeholder 1">
            <a:extLst>
              <a:ext uri="{FF2B5EF4-FFF2-40B4-BE49-F238E27FC236}">
                <a16:creationId xmlns:a16="http://schemas.microsoft.com/office/drawing/2014/main" id="{401A91EA-EF22-44F8-84FA-95D99B26D317}"/>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13</a:t>
            </a:fld>
            <a:endParaRPr lang="en-US" sz="1050" dirty="0"/>
          </a:p>
        </p:txBody>
      </p:sp>
      <p:grpSp>
        <p:nvGrpSpPr>
          <p:cNvPr id="13" name="Group 12">
            <a:extLst>
              <a:ext uri="{FF2B5EF4-FFF2-40B4-BE49-F238E27FC236}">
                <a16:creationId xmlns:a16="http://schemas.microsoft.com/office/drawing/2014/main" id="{5492460B-29F2-49B6-8C14-80390C57B57B}"/>
              </a:ext>
            </a:extLst>
          </p:cNvPr>
          <p:cNvGrpSpPr/>
          <p:nvPr/>
        </p:nvGrpSpPr>
        <p:grpSpPr>
          <a:xfrm>
            <a:off x="3848293" y="1509639"/>
            <a:ext cx="1966505" cy="2144940"/>
            <a:chOff x="2446133" y="1529534"/>
            <a:chExt cx="3752490" cy="4087889"/>
          </a:xfrm>
        </p:grpSpPr>
        <p:sp>
          <p:nvSpPr>
            <p:cNvPr id="14" name="Rectangle: Rounded Corners 13">
              <a:extLst>
                <a:ext uri="{FF2B5EF4-FFF2-40B4-BE49-F238E27FC236}">
                  <a16:creationId xmlns:a16="http://schemas.microsoft.com/office/drawing/2014/main" id="{0E86C54E-AC10-4D46-95DC-D2BD9D1FE4E1}"/>
                </a:ext>
              </a:extLst>
            </p:cNvPr>
            <p:cNvSpPr/>
            <p:nvPr/>
          </p:nvSpPr>
          <p:spPr>
            <a:xfrm>
              <a:off x="2446133" y="1529534"/>
              <a:ext cx="3752489" cy="408788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12 Elipse">
              <a:extLst>
                <a:ext uri="{FF2B5EF4-FFF2-40B4-BE49-F238E27FC236}">
                  <a16:creationId xmlns:a16="http://schemas.microsoft.com/office/drawing/2014/main" id="{81BE7BEF-193C-40BE-A113-D40592A16D83}"/>
                </a:ext>
              </a:extLst>
            </p:cNvPr>
            <p:cNvSpPr/>
            <p:nvPr/>
          </p:nvSpPr>
          <p:spPr>
            <a:xfrm>
              <a:off x="3414171" y="280515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 name="13 Elipse">
              <a:extLst>
                <a:ext uri="{FF2B5EF4-FFF2-40B4-BE49-F238E27FC236}">
                  <a16:creationId xmlns:a16="http://schemas.microsoft.com/office/drawing/2014/main" id="{84D46F45-3CA7-45C1-8428-9E75D26E4697}"/>
                </a:ext>
              </a:extLst>
            </p:cNvPr>
            <p:cNvSpPr/>
            <p:nvPr/>
          </p:nvSpPr>
          <p:spPr>
            <a:xfrm>
              <a:off x="3290840" y="335916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 name="14 Elipse">
              <a:extLst>
                <a:ext uri="{FF2B5EF4-FFF2-40B4-BE49-F238E27FC236}">
                  <a16:creationId xmlns:a16="http://schemas.microsoft.com/office/drawing/2014/main" id="{CFA29613-FBF8-44C1-BCED-D2FE1EFEB00F}"/>
                </a:ext>
              </a:extLst>
            </p:cNvPr>
            <p:cNvSpPr/>
            <p:nvPr/>
          </p:nvSpPr>
          <p:spPr>
            <a:xfrm>
              <a:off x="2862212" y="32877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 name="15 Elipse">
              <a:extLst>
                <a:ext uri="{FF2B5EF4-FFF2-40B4-BE49-F238E27FC236}">
                  <a16:creationId xmlns:a16="http://schemas.microsoft.com/office/drawing/2014/main" id="{8F298F08-D00C-4270-9F1F-A05C23558F93}"/>
                </a:ext>
              </a:extLst>
            </p:cNvPr>
            <p:cNvSpPr/>
            <p:nvPr/>
          </p:nvSpPr>
          <p:spPr>
            <a:xfrm>
              <a:off x="3648030" y="364491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 name="16 Elipse">
              <a:extLst>
                <a:ext uri="{FF2B5EF4-FFF2-40B4-BE49-F238E27FC236}">
                  <a16:creationId xmlns:a16="http://schemas.microsoft.com/office/drawing/2014/main" id="{DD8A5E8E-73EF-4D79-B8AD-90BF617AD439}"/>
                </a:ext>
              </a:extLst>
            </p:cNvPr>
            <p:cNvSpPr/>
            <p:nvPr/>
          </p:nvSpPr>
          <p:spPr>
            <a:xfrm>
              <a:off x="4219534" y="378779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 name="17 Elipse">
              <a:extLst>
                <a:ext uri="{FF2B5EF4-FFF2-40B4-BE49-F238E27FC236}">
                  <a16:creationId xmlns:a16="http://schemas.microsoft.com/office/drawing/2014/main" id="{ED25E594-B3CA-41BF-83EA-1893F5EFF883}"/>
                </a:ext>
              </a:extLst>
            </p:cNvPr>
            <p:cNvSpPr/>
            <p:nvPr/>
          </p:nvSpPr>
          <p:spPr>
            <a:xfrm>
              <a:off x="4433848" y="307341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 name="18 Elipse">
              <a:extLst>
                <a:ext uri="{FF2B5EF4-FFF2-40B4-BE49-F238E27FC236}">
                  <a16:creationId xmlns:a16="http://schemas.microsoft.com/office/drawing/2014/main" id="{FACC6430-1475-4A5F-8651-808C7B936573}"/>
                </a:ext>
              </a:extLst>
            </p:cNvPr>
            <p:cNvSpPr/>
            <p:nvPr/>
          </p:nvSpPr>
          <p:spPr>
            <a:xfrm>
              <a:off x="3790906" y="24304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 name="21 Elipse">
              <a:extLst>
                <a:ext uri="{FF2B5EF4-FFF2-40B4-BE49-F238E27FC236}">
                  <a16:creationId xmlns:a16="http://schemas.microsoft.com/office/drawing/2014/main" id="{342EF7E2-5D87-4036-8492-11953CB784A3}"/>
                </a:ext>
              </a:extLst>
            </p:cNvPr>
            <p:cNvSpPr/>
            <p:nvPr/>
          </p:nvSpPr>
          <p:spPr>
            <a:xfrm>
              <a:off x="3506225" y="4091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 name="25 Elipse">
              <a:extLst>
                <a:ext uri="{FF2B5EF4-FFF2-40B4-BE49-F238E27FC236}">
                  <a16:creationId xmlns:a16="http://schemas.microsoft.com/office/drawing/2014/main" id="{5742C975-315E-4FB9-8CA1-82E2CB44B6FC}"/>
                </a:ext>
              </a:extLst>
            </p:cNvPr>
            <p:cNvSpPr/>
            <p:nvPr/>
          </p:nvSpPr>
          <p:spPr>
            <a:xfrm>
              <a:off x="2576460" y="357347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4" name="26 Elipse">
              <a:extLst>
                <a:ext uri="{FF2B5EF4-FFF2-40B4-BE49-F238E27FC236}">
                  <a16:creationId xmlns:a16="http://schemas.microsoft.com/office/drawing/2014/main" id="{B7EBDFE1-DFE7-4CB7-AE15-E9F303D16E8E}"/>
                </a:ext>
              </a:extLst>
            </p:cNvPr>
            <p:cNvSpPr/>
            <p:nvPr/>
          </p:nvSpPr>
          <p:spPr>
            <a:xfrm>
              <a:off x="2548239" y="415202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 name="27 Elipse">
              <a:extLst>
                <a:ext uri="{FF2B5EF4-FFF2-40B4-BE49-F238E27FC236}">
                  <a16:creationId xmlns:a16="http://schemas.microsoft.com/office/drawing/2014/main" id="{DC3DF511-B338-49E4-BDF2-77A205F1DDF8}"/>
                </a:ext>
              </a:extLst>
            </p:cNvPr>
            <p:cNvSpPr/>
            <p:nvPr/>
          </p:nvSpPr>
          <p:spPr>
            <a:xfrm>
              <a:off x="5621053" y="414896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 name="28 Elipse">
              <a:extLst>
                <a:ext uri="{FF2B5EF4-FFF2-40B4-BE49-F238E27FC236}">
                  <a16:creationId xmlns:a16="http://schemas.microsoft.com/office/drawing/2014/main" id="{D1861A91-D8CB-4A9F-9055-AACF6A243416}"/>
                </a:ext>
              </a:extLst>
            </p:cNvPr>
            <p:cNvSpPr/>
            <p:nvPr/>
          </p:nvSpPr>
          <p:spPr>
            <a:xfrm>
              <a:off x="2562652" y="27831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7" name="31 Elipse">
              <a:extLst>
                <a:ext uri="{FF2B5EF4-FFF2-40B4-BE49-F238E27FC236}">
                  <a16:creationId xmlns:a16="http://schemas.microsoft.com/office/drawing/2014/main" id="{30BCD6CF-BC50-4BA1-98EB-3F2FC50F7A22}"/>
                </a:ext>
              </a:extLst>
            </p:cNvPr>
            <p:cNvSpPr/>
            <p:nvPr/>
          </p:nvSpPr>
          <p:spPr>
            <a:xfrm>
              <a:off x="3505154" y="4502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8" name="34 Elipse">
              <a:extLst>
                <a:ext uri="{FF2B5EF4-FFF2-40B4-BE49-F238E27FC236}">
                  <a16:creationId xmlns:a16="http://schemas.microsoft.com/office/drawing/2014/main" id="{5315FF43-D6D6-4CE5-A530-E4F8AF9D6E0B}"/>
                </a:ext>
              </a:extLst>
            </p:cNvPr>
            <p:cNvSpPr/>
            <p:nvPr/>
          </p:nvSpPr>
          <p:spPr>
            <a:xfrm>
              <a:off x="3147964" y="493080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9" name="35 Elipse">
              <a:extLst>
                <a:ext uri="{FF2B5EF4-FFF2-40B4-BE49-F238E27FC236}">
                  <a16:creationId xmlns:a16="http://schemas.microsoft.com/office/drawing/2014/main" id="{E492213F-E3B2-4BBD-894C-F75C599BEF9E}"/>
                </a:ext>
              </a:extLst>
            </p:cNvPr>
            <p:cNvSpPr/>
            <p:nvPr/>
          </p:nvSpPr>
          <p:spPr>
            <a:xfrm>
              <a:off x="5033319" y="4839192"/>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0" name="36 Elipse">
              <a:extLst>
                <a:ext uri="{FF2B5EF4-FFF2-40B4-BE49-F238E27FC236}">
                  <a16:creationId xmlns:a16="http://schemas.microsoft.com/office/drawing/2014/main" id="{D5191BAD-6F07-4D58-A935-5C3AF4D45E31}"/>
                </a:ext>
              </a:extLst>
            </p:cNvPr>
            <p:cNvSpPr/>
            <p:nvPr/>
          </p:nvSpPr>
          <p:spPr>
            <a:xfrm>
              <a:off x="3648030" y="521655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1" name="37 Elipse">
              <a:extLst>
                <a:ext uri="{FF2B5EF4-FFF2-40B4-BE49-F238E27FC236}">
                  <a16:creationId xmlns:a16="http://schemas.microsoft.com/office/drawing/2014/main" id="{F35F11A5-D9C6-448C-AD5B-B1FE90E6332D}"/>
                </a:ext>
              </a:extLst>
            </p:cNvPr>
            <p:cNvSpPr/>
            <p:nvPr/>
          </p:nvSpPr>
          <p:spPr>
            <a:xfrm>
              <a:off x="4505286" y="443073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2" name="39 Elipse">
              <a:extLst>
                <a:ext uri="{FF2B5EF4-FFF2-40B4-BE49-F238E27FC236}">
                  <a16:creationId xmlns:a16="http://schemas.microsoft.com/office/drawing/2014/main" id="{E7300047-DE34-4C7A-A2C7-8F8B32DD038E}"/>
                </a:ext>
              </a:extLst>
            </p:cNvPr>
            <p:cNvSpPr/>
            <p:nvPr/>
          </p:nvSpPr>
          <p:spPr>
            <a:xfrm>
              <a:off x="4648162" y="407354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3" name="41 Elipse">
              <a:extLst>
                <a:ext uri="{FF2B5EF4-FFF2-40B4-BE49-F238E27FC236}">
                  <a16:creationId xmlns:a16="http://schemas.microsoft.com/office/drawing/2014/main" id="{3B01AEB6-14FC-4E87-93DF-C00C0DEDDF69}"/>
                </a:ext>
              </a:extLst>
            </p:cNvPr>
            <p:cNvSpPr/>
            <p:nvPr/>
          </p:nvSpPr>
          <p:spPr>
            <a:xfrm>
              <a:off x="4862621" y="3135668"/>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4" name="42 Elipse">
              <a:extLst>
                <a:ext uri="{FF2B5EF4-FFF2-40B4-BE49-F238E27FC236}">
                  <a16:creationId xmlns:a16="http://schemas.microsoft.com/office/drawing/2014/main" id="{E609128D-02CC-41F5-A01D-CAA82BC4E9EC}"/>
                </a:ext>
              </a:extLst>
            </p:cNvPr>
            <p:cNvSpPr/>
            <p:nvPr/>
          </p:nvSpPr>
          <p:spPr>
            <a:xfrm>
              <a:off x="5291104" y="293053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5" name="43 Elipse">
              <a:extLst>
                <a:ext uri="{FF2B5EF4-FFF2-40B4-BE49-F238E27FC236}">
                  <a16:creationId xmlns:a16="http://schemas.microsoft.com/office/drawing/2014/main" id="{E63F7940-7430-4E83-9B49-975CDB32ED81}"/>
                </a:ext>
              </a:extLst>
            </p:cNvPr>
            <p:cNvSpPr/>
            <p:nvPr/>
          </p:nvSpPr>
          <p:spPr>
            <a:xfrm>
              <a:off x="5362542" y="3502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6" name="46 Elipse">
              <a:extLst>
                <a:ext uri="{FF2B5EF4-FFF2-40B4-BE49-F238E27FC236}">
                  <a16:creationId xmlns:a16="http://schemas.microsoft.com/office/drawing/2014/main" id="{487A092B-6758-478D-91F7-4595960490CE}"/>
                </a:ext>
              </a:extLst>
            </p:cNvPr>
            <p:cNvSpPr/>
            <p:nvPr/>
          </p:nvSpPr>
          <p:spPr>
            <a:xfrm>
              <a:off x="4719600" y="207328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7" name="47 Elipse">
              <a:extLst>
                <a:ext uri="{FF2B5EF4-FFF2-40B4-BE49-F238E27FC236}">
                  <a16:creationId xmlns:a16="http://schemas.microsoft.com/office/drawing/2014/main" id="{BAFCA047-C363-44D0-9EDD-F52C1FD49D81}"/>
                </a:ext>
              </a:extLst>
            </p:cNvPr>
            <p:cNvSpPr/>
            <p:nvPr/>
          </p:nvSpPr>
          <p:spPr>
            <a:xfrm>
              <a:off x="4219534" y="185896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8" name="22 Elipse">
              <a:extLst>
                <a:ext uri="{FF2B5EF4-FFF2-40B4-BE49-F238E27FC236}">
                  <a16:creationId xmlns:a16="http://schemas.microsoft.com/office/drawing/2014/main" id="{D561BBE8-B51E-4556-B9BE-0AB942C96CA7}"/>
                </a:ext>
              </a:extLst>
            </p:cNvPr>
            <p:cNvSpPr/>
            <p:nvPr/>
          </p:nvSpPr>
          <p:spPr>
            <a:xfrm>
              <a:off x="2977091" y="158273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9" name="22 Elipse">
              <a:extLst>
                <a:ext uri="{FF2B5EF4-FFF2-40B4-BE49-F238E27FC236}">
                  <a16:creationId xmlns:a16="http://schemas.microsoft.com/office/drawing/2014/main" id="{32B6608C-0F4C-401F-A47A-ADD8BBFA72E5}"/>
                </a:ext>
              </a:extLst>
            </p:cNvPr>
            <p:cNvSpPr/>
            <p:nvPr/>
          </p:nvSpPr>
          <p:spPr>
            <a:xfrm>
              <a:off x="2512744" y="182447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0" name="22 Elipse">
              <a:extLst>
                <a:ext uri="{FF2B5EF4-FFF2-40B4-BE49-F238E27FC236}">
                  <a16:creationId xmlns:a16="http://schemas.microsoft.com/office/drawing/2014/main" id="{A5DA3DBC-139D-46DE-9A10-5F8B5C639A5C}"/>
                </a:ext>
              </a:extLst>
            </p:cNvPr>
            <p:cNvSpPr/>
            <p:nvPr/>
          </p:nvSpPr>
          <p:spPr>
            <a:xfrm>
              <a:off x="3040807" y="237012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1" name="22 Elipse">
              <a:extLst>
                <a:ext uri="{FF2B5EF4-FFF2-40B4-BE49-F238E27FC236}">
                  <a16:creationId xmlns:a16="http://schemas.microsoft.com/office/drawing/2014/main" id="{89AFD1E5-F1BD-4D08-89A2-2D67B5522AEB}"/>
                </a:ext>
              </a:extLst>
            </p:cNvPr>
            <p:cNvSpPr/>
            <p:nvPr/>
          </p:nvSpPr>
          <p:spPr>
            <a:xfrm>
              <a:off x="5461948" y="21447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2" name="44 Elipse">
              <a:extLst>
                <a:ext uri="{FF2B5EF4-FFF2-40B4-BE49-F238E27FC236}">
                  <a16:creationId xmlns:a16="http://schemas.microsoft.com/office/drawing/2014/main" id="{50585D0C-6C5F-41F9-BA68-74D92C96A966}"/>
                </a:ext>
              </a:extLst>
            </p:cNvPr>
            <p:cNvSpPr/>
            <p:nvPr/>
          </p:nvSpPr>
          <p:spPr>
            <a:xfrm>
              <a:off x="5912871" y="268849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3" name="44 Elipse">
              <a:extLst>
                <a:ext uri="{FF2B5EF4-FFF2-40B4-BE49-F238E27FC236}">
                  <a16:creationId xmlns:a16="http://schemas.microsoft.com/office/drawing/2014/main" id="{768A944A-0E18-45FF-ADE3-ED187143C5AA}"/>
                </a:ext>
              </a:extLst>
            </p:cNvPr>
            <p:cNvSpPr/>
            <p:nvPr/>
          </p:nvSpPr>
          <p:spPr>
            <a:xfrm>
              <a:off x="5176196" y="53316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62" name="TextBox 61">
            <a:extLst>
              <a:ext uri="{FF2B5EF4-FFF2-40B4-BE49-F238E27FC236}">
                <a16:creationId xmlns:a16="http://schemas.microsoft.com/office/drawing/2014/main" id="{A003B5B9-AD9B-4AA1-907F-1A2F22788E72}"/>
              </a:ext>
            </a:extLst>
          </p:cNvPr>
          <p:cNvSpPr txBox="1"/>
          <p:nvPr/>
        </p:nvSpPr>
        <p:spPr>
          <a:xfrm>
            <a:off x="626639" y="3299908"/>
            <a:ext cx="1655848"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Incident wave</a:t>
            </a:r>
          </a:p>
        </p:txBody>
      </p:sp>
      <p:cxnSp>
        <p:nvCxnSpPr>
          <p:cNvPr id="65" name="Straight Arrow Connector 64">
            <a:extLst>
              <a:ext uri="{FF2B5EF4-FFF2-40B4-BE49-F238E27FC236}">
                <a16:creationId xmlns:a16="http://schemas.microsoft.com/office/drawing/2014/main" id="{8D3D1F79-824E-4946-A279-7D6382FFD5CE}"/>
              </a:ext>
            </a:extLst>
          </p:cNvPr>
          <p:cNvCxnSpPr>
            <a:cxnSpLocks/>
          </p:cNvCxnSpPr>
          <p:nvPr/>
        </p:nvCxnSpPr>
        <p:spPr>
          <a:xfrm flipV="1">
            <a:off x="2721780" y="2581228"/>
            <a:ext cx="812826"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5652372-BA55-4F8E-9BC4-E138A29DB9EC}"/>
              </a:ext>
            </a:extLst>
          </p:cNvPr>
          <p:cNvCxnSpPr>
            <a:cxnSpLocks/>
            <a:endCxn id="67" idx="3"/>
          </p:cNvCxnSpPr>
          <p:nvPr/>
        </p:nvCxnSpPr>
        <p:spPr>
          <a:xfrm>
            <a:off x="6178965" y="2550655"/>
            <a:ext cx="1358617" cy="1154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C770AF1-1E31-4EEE-AE53-4FCA8D0F0B38}"/>
              </a:ext>
            </a:extLst>
          </p:cNvPr>
          <p:cNvSpPr txBox="1"/>
          <p:nvPr/>
        </p:nvSpPr>
        <p:spPr>
          <a:xfrm>
            <a:off x="6951655" y="3227058"/>
            <a:ext cx="2084528"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Scattered field</a:t>
            </a:r>
          </a:p>
        </p:txBody>
      </p:sp>
      <p:pic>
        <p:nvPicPr>
          <p:cNvPr id="9" name="Graphic 8" descr="Question Mark with solid fill">
            <a:extLst>
              <a:ext uri="{FF2B5EF4-FFF2-40B4-BE49-F238E27FC236}">
                <a16:creationId xmlns:a16="http://schemas.microsoft.com/office/drawing/2014/main" id="{F88736D0-4281-4D81-9F04-816210E0ED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8430" y="2043939"/>
            <a:ext cx="1010979" cy="1010979"/>
          </a:xfrm>
          <a:prstGeom prst="rect">
            <a:avLst/>
          </a:prstGeom>
        </p:spPr>
      </p:pic>
      <p:sp>
        <p:nvSpPr>
          <p:cNvPr id="54" name="TextBox 53">
            <a:extLst>
              <a:ext uri="{FF2B5EF4-FFF2-40B4-BE49-F238E27FC236}">
                <a16:creationId xmlns:a16="http://schemas.microsoft.com/office/drawing/2014/main" id="{AF534156-5922-428F-A8E4-BE2418CAAEDB}"/>
              </a:ext>
            </a:extLst>
          </p:cNvPr>
          <p:cNvSpPr txBox="1"/>
          <p:nvPr/>
        </p:nvSpPr>
        <p:spPr>
          <a:xfrm>
            <a:off x="2991252" y="4274943"/>
            <a:ext cx="5498328" cy="584775"/>
          </a:xfrm>
          <a:prstGeom prst="rect">
            <a:avLst/>
          </a:prstGeom>
          <a:noFill/>
        </p:spPr>
        <p:txBody>
          <a:bodyPr wrap="square">
            <a:spAutoFit/>
          </a:bodyPr>
          <a:lstStyle/>
          <a:p>
            <a:pPr algn="ctr"/>
            <a:r>
              <a:rPr lang="en-US" sz="3200" b="1" i="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Too extensive to solve</a:t>
            </a:r>
          </a:p>
        </p:txBody>
      </p:sp>
    </p:spTree>
    <p:extLst>
      <p:ext uri="{BB962C8B-B14F-4D97-AF65-F5344CB8AC3E}">
        <p14:creationId xmlns:p14="http://schemas.microsoft.com/office/powerpoint/2010/main" val="243778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7C48F-82D8-4C95-9FED-642557641527}"/>
              </a:ext>
            </a:extLst>
          </p:cNvPr>
          <p:cNvSpPr>
            <a:spLocks noGrp="1"/>
          </p:cNvSpPr>
          <p:nvPr>
            <p:ph type="title"/>
          </p:nvPr>
        </p:nvSpPr>
        <p:spPr/>
        <p:txBody>
          <a:bodyPr/>
          <a:lstStyle/>
          <a:p>
            <a:r>
              <a:rPr lang="en-US" dirty="0"/>
              <a:t>Our method</a:t>
            </a:r>
          </a:p>
        </p:txBody>
      </p:sp>
      <p:sp>
        <p:nvSpPr>
          <p:cNvPr id="2" name="Slide Number Placeholder 1">
            <a:extLst>
              <a:ext uri="{FF2B5EF4-FFF2-40B4-BE49-F238E27FC236}">
                <a16:creationId xmlns:a16="http://schemas.microsoft.com/office/drawing/2014/main" id="{EC967527-AE12-46DE-9A23-5E2750CBBD9E}"/>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14</a:t>
            </a:fld>
            <a:endParaRPr lang="en-US" sz="1050" dirty="0"/>
          </a:p>
        </p:txBody>
      </p:sp>
      <p:sp>
        <p:nvSpPr>
          <p:cNvPr id="78" name="Rectangle 77">
            <a:extLst>
              <a:ext uri="{FF2B5EF4-FFF2-40B4-BE49-F238E27FC236}">
                <a16:creationId xmlns:a16="http://schemas.microsoft.com/office/drawing/2014/main" id="{8D5D9A3F-E26F-439C-B8F7-3569BBBCFF99}"/>
              </a:ext>
            </a:extLst>
          </p:cNvPr>
          <p:cNvSpPr/>
          <p:nvPr/>
        </p:nvSpPr>
        <p:spPr>
          <a:xfrm>
            <a:off x="1731638" y="2352298"/>
            <a:ext cx="578336" cy="455866"/>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9" name="Group 78">
            <a:extLst>
              <a:ext uri="{FF2B5EF4-FFF2-40B4-BE49-F238E27FC236}">
                <a16:creationId xmlns:a16="http://schemas.microsoft.com/office/drawing/2014/main" id="{1CD8F5CB-B985-42E1-BB3F-2AB0001CE3D0}"/>
              </a:ext>
            </a:extLst>
          </p:cNvPr>
          <p:cNvGrpSpPr/>
          <p:nvPr/>
        </p:nvGrpSpPr>
        <p:grpSpPr>
          <a:xfrm>
            <a:off x="545174" y="1545498"/>
            <a:ext cx="2336834" cy="2548871"/>
            <a:chOff x="2446133" y="1529534"/>
            <a:chExt cx="3752490" cy="4087889"/>
          </a:xfrm>
        </p:grpSpPr>
        <p:sp>
          <p:nvSpPr>
            <p:cNvPr id="81" name="Rectangle: Rounded Corners 80">
              <a:extLst>
                <a:ext uri="{FF2B5EF4-FFF2-40B4-BE49-F238E27FC236}">
                  <a16:creationId xmlns:a16="http://schemas.microsoft.com/office/drawing/2014/main" id="{E0A4016B-FF70-42D4-8F2C-5FE510D75D73}"/>
                </a:ext>
              </a:extLst>
            </p:cNvPr>
            <p:cNvSpPr/>
            <p:nvPr/>
          </p:nvSpPr>
          <p:spPr>
            <a:xfrm>
              <a:off x="2446133" y="1529534"/>
              <a:ext cx="3752489" cy="408788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12 Elipse">
              <a:extLst>
                <a:ext uri="{FF2B5EF4-FFF2-40B4-BE49-F238E27FC236}">
                  <a16:creationId xmlns:a16="http://schemas.microsoft.com/office/drawing/2014/main" id="{99C4B3B5-B438-4F1C-AF7E-E2B5D8C94377}"/>
                </a:ext>
              </a:extLst>
            </p:cNvPr>
            <p:cNvSpPr/>
            <p:nvPr/>
          </p:nvSpPr>
          <p:spPr>
            <a:xfrm>
              <a:off x="3414171" y="280515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4" name="13 Elipse">
              <a:extLst>
                <a:ext uri="{FF2B5EF4-FFF2-40B4-BE49-F238E27FC236}">
                  <a16:creationId xmlns:a16="http://schemas.microsoft.com/office/drawing/2014/main" id="{B8F1EBC4-6057-41FF-BAB0-BC7C7B7C7C69}"/>
                </a:ext>
              </a:extLst>
            </p:cNvPr>
            <p:cNvSpPr/>
            <p:nvPr/>
          </p:nvSpPr>
          <p:spPr>
            <a:xfrm>
              <a:off x="3290840" y="335916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6" name="14 Elipse">
              <a:extLst>
                <a:ext uri="{FF2B5EF4-FFF2-40B4-BE49-F238E27FC236}">
                  <a16:creationId xmlns:a16="http://schemas.microsoft.com/office/drawing/2014/main" id="{AF583E82-E4C2-4B0E-B9AA-EDB521A968F7}"/>
                </a:ext>
              </a:extLst>
            </p:cNvPr>
            <p:cNvSpPr/>
            <p:nvPr/>
          </p:nvSpPr>
          <p:spPr>
            <a:xfrm>
              <a:off x="2862212" y="32877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7" name="15 Elipse">
              <a:extLst>
                <a:ext uri="{FF2B5EF4-FFF2-40B4-BE49-F238E27FC236}">
                  <a16:creationId xmlns:a16="http://schemas.microsoft.com/office/drawing/2014/main" id="{86DFF197-71F9-4A87-B710-6DE2A819D729}"/>
                </a:ext>
              </a:extLst>
            </p:cNvPr>
            <p:cNvSpPr/>
            <p:nvPr/>
          </p:nvSpPr>
          <p:spPr>
            <a:xfrm>
              <a:off x="3648030" y="364491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9" name="16 Elipse">
              <a:extLst>
                <a:ext uri="{FF2B5EF4-FFF2-40B4-BE49-F238E27FC236}">
                  <a16:creationId xmlns:a16="http://schemas.microsoft.com/office/drawing/2014/main" id="{7213267A-FD68-4F33-BAB6-57D2CD131CBA}"/>
                </a:ext>
              </a:extLst>
            </p:cNvPr>
            <p:cNvSpPr/>
            <p:nvPr/>
          </p:nvSpPr>
          <p:spPr>
            <a:xfrm>
              <a:off x="4219534" y="378779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0" name="17 Elipse">
              <a:extLst>
                <a:ext uri="{FF2B5EF4-FFF2-40B4-BE49-F238E27FC236}">
                  <a16:creationId xmlns:a16="http://schemas.microsoft.com/office/drawing/2014/main" id="{E5EB1A81-33E7-4802-8631-461353F597CB}"/>
                </a:ext>
              </a:extLst>
            </p:cNvPr>
            <p:cNvSpPr/>
            <p:nvPr/>
          </p:nvSpPr>
          <p:spPr>
            <a:xfrm>
              <a:off x="4433848" y="307341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1" name="18 Elipse">
              <a:extLst>
                <a:ext uri="{FF2B5EF4-FFF2-40B4-BE49-F238E27FC236}">
                  <a16:creationId xmlns:a16="http://schemas.microsoft.com/office/drawing/2014/main" id="{71BEA36C-BF8F-4D63-8E76-C307B268C64C}"/>
                </a:ext>
              </a:extLst>
            </p:cNvPr>
            <p:cNvSpPr/>
            <p:nvPr/>
          </p:nvSpPr>
          <p:spPr>
            <a:xfrm>
              <a:off x="3790906" y="24304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2" name="21 Elipse">
              <a:extLst>
                <a:ext uri="{FF2B5EF4-FFF2-40B4-BE49-F238E27FC236}">
                  <a16:creationId xmlns:a16="http://schemas.microsoft.com/office/drawing/2014/main" id="{09662655-3C58-46BF-A67F-7F512361CB1D}"/>
                </a:ext>
              </a:extLst>
            </p:cNvPr>
            <p:cNvSpPr/>
            <p:nvPr/>
          </p:nvSpPr>
          <p:spPr>
            <a:xfrm>
              <a:off x="3506225" y="4091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4" name="25 Elipse">
              <a:extLst>
                <a:ext uri="{FF2B5EF4-FFF2-40B4-BE49-F238E27FC236}">
                  <a16:creationId xmlns:a16="http://schemas.microsoft.com/office/drawing/2014/main" id="{B306A79A-2B20-459C-9BE6-521D0687D3AA}"/>
                </a:ext>
              </a:extLst>
            </p:cNvPr>
            <p:cNvSpPr/>
            <p:nvPr/>
          </p:nvSpPr>
          <p:spPr>
            <a:xfrm>
              <a:off x="2576460" y="357347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5" name="26 Elipse">
              <a:extLst>
                <a:ext uri="{FF2B5EF4-FFF2-40B4-BE49-F238E27FC236}">
                  <a16:creationId xmlns:a16="http://schemas.microsoft.com/office/drawing/2014/main" id="{3AE2A005-1D78-4DD3-9CDE-DB3EB23800C0}"/>
                </a:ext>
              </a:extLst>
            </p:cNvPr>
            <p:cNvSpPr/>
            <p:nvPr/>
          </p:nvSpPr>
          <p:spPr>
            <a:xfrm>
              <a:off x="2548239" y="415202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6" name="27 Elipse">
              <a:extLst>
                <a:ext uri="{FF2B5EF4-FFF2-40B4-BE49-F238E27FC236}">
                  <a16:creationId xmlns:a16="http://schemas.microsoft.com/office/drawing/2014/main" id="{4369258E-C5C0-4BF2-B00A-77252CBC7F18}"/>
                </a:ext>
              </a:extLst>
            </p:cNvPr>
            <p:cNvSpPr/>
            <p:nvPr/>
          </p:nvSpPr>
          <p:spPr>
            <a:xfrm>
              <a:off x="5621053" y="414896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8" name="28 Elipse">
              <a:extLst>
                <a:ext uri="{FF2B5EF4-FFF2-40B4-BE49-F238E27FC236}">
                  <a16:creationId xmlns:a16="http://schemas.microsoft.com/office/drawing/2014/main" id="{35690450-0E28-4F08-9D83-01C3EE62FE8F}"/>
                </a:ext>
              </a:extLst>
            </p:cNvPr>
            <p:cNvSpPr/>
            <p:nvPr/>
          </p:nvSpPr>
          <p:spPr>
            <a:xfrm>
              <a:off x="2562652" y="27831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9" name="31 Elipse">
              <a:extLst>
                <a:ext uri="{FF2B5EF4-FFF2-40B4-BE49-F238E27FC236}">
                  <a16:creationId xmlns:a16="http://schemas.microsoft.com/office/drawing/2014/main" id="{7A917EAD-B6BF-4010-8B04-22BF37DA99FB}"/>
                </a:ext>
              </a:extLst>
            </p:cNvPr>
            <p:cNvSpPr/>
            <p:nvPr/>
          </p:nvSpPr>
          <p:spPr>
            <a:xfrm>
              <a:off x="3505154" y="4502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0" name="34 Elipse">
              <a:extLst>
                <a:ext uri="{FF2B5EF4-FFF2-40B4-BE49-F238E27FC236}">
                  <a16:creationId xmlns:a16="http://schemas.microsoft.com/office/drawing/2014/main" id="{7AC188CD-17AA-4748-AD31-D6EA53B3356E}"/>
                </a:ext>
              </a:extLst>
            </p:cNvPr>
            <p:cNvSpPr/>
            <p:nvPr/>
          </p:nvSpPr>
          <p:spPr>
            <a:xfrm>
              <a:off x="3147964" y="493080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2" name="35 Elipse">
              <a:extLst>
                <a:ext uri="{FF2B5EF4-FFF2-40B4-BE49-F238E27FC236}">
                  <a16:creationId xmlns:a16="http://schemas.microsoft.com/office/drawing/2014/main" id="{1A38F5E3-9537-46DF-A083-EA54735F9AD3}"/>
                </a:ext>
              </a:extLst>
            </p:cNvPr>
            <p:cNvSpPr/>
            <p:nvPr/>
          </p:nvSpPr>
          <p:spPr>
            <a:xfrm>
              <a:off x="5033319" y="4839192"/>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3" name="36 Elipse">
              <a:extLst>
                <a:ext uri="{FF2B5EF4-FFF2-40B4-BE49-F238E27FC236}">
                  <a16:creationId xmlns:a16="http://schemas.microsoft.com/office/drawing/2014/main" id="{F8AC3688-7770-42BD-9196-00D318181C85}"/>
                </a:ext>
              </a:extLst>
            </p:cNvPr>
            <p:cNvSpPr/>
            <p:nvPr/>
          </p:nvSpPr>
          <p:spPr>
            <a:xfrm>
              <a:off x="3648030" y="521655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5" name="37 Elipse">
              <a:extLst>
                <a:ext uri="{FF2B5EF4-FFF2-40B4-BE49-F238E27FC236}">
                  <a16:creationId xmlns:a16="http://schemas.microsoft.com/office/drawing/2014/main" id="{EC06A437-63C0-4D91-8648-0A7669F09ADA}"/>
                </a:ext>
              </a:extLst>
            </p:cNvPr>
            <p:cNvSpPr/>
            <p:nvPr/>
          </p:nvSpPr>
          <p:spPr>
            <a:xfrm>
              <a:off x="4505286" y="443073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6" name="39 Elipse">
              <a:extLst>
                <a:ext uri="{FF2B5EF4-FFF2-40B4-BE49-F238E27FC236}">
                  <a16:creationId xmlns:a16="http://schemas.microsoft.com/office/drawing/2014/main" id="{E4789AE4-633E-4855-938B-7C69ADDB0D44}"/>
                </a:ext>
              </a:extLst>
            </p:cNvPr>
            <p:cNvSpPr/>
            <p:nvPr/>
          </p:nvSpPr>
          <p:spPr>
            <a:xfrm>
              <a:off x="4648162" y="407354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8" name="41 Elipse">
              <a:extLst>
                <a:ext uri="{FF2B5EF4-FFF2-40B4-BE49-F238E27FC236}">
                  <a16:creationId xmlns:a16="http://schemas.microsoft.com/office/drawing/2014/main" id="{C9ADDA53-6A62-488C-AD03-2BB42D2C8253}"/>
                </a:ext>
              </a:extLst>
            </p:cNvPr>
            <p:cNvSpPr/>
            <p:nvPr/>
          </p:nvSpPr>
          <p:spPr>
            <a:xfrm>
              <a:off x="4862621" y="3135668"/>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9" name="42 Elipse">
              <a:extLst>
                <a:ext uri="{FF2B5EF4-FFF2-40B4-BE49-F238E27FC236}">
                  <a16:creationId xmlns:a16="http://schemas.microsoft.com/office/drawing/2014/main" id="{9FE06463-FFBB-44F9-9E49-61ACA707119C}"/>
                </a:ext>
              </a:extLst>
            </p:cNvPr>
            <p:cNvSpPr/>
            <p:nvPr/>
          </p:nvSpPr>
          <p:spPr>
            <a:xfrm>
              <a:off x="5291104" y="293053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0" name="43 Elipse">
              <a:extLst>
                <a:ext uri="{FF2B5EF4-FFF2-40B4-BE49-F238E27FC236}">
                  <a16:creationId xmlns:a16="http://schemas.microsoft.com/office/drawing/2014/main" id="{56A15F94-440A-4187-810F-4B99F260E1EC}"/>
                </a:ext>
              </a:extLst>
            </p:cNvPr>
            <p:cNvSpPr/>
            <p:nvPr/>
          </p:nvSpPr>
          <p:spPr>
            <a:xfrm>
              <a:off x="5362542" y="3502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1" name="46 Elipse">
              <a:extLst>
                <a:ext uri="{FF2B5EF4-FFF2-40B4-BE49-F238E27FC236}">
                  <a16:creationId xmlns:a16="http://schemas.microsoft.com/office/drawing/2014/main" id="{FF1655A2-5C75-4216-B5B1-B5CBF240DA12}"/>
                </a:ext>
              </a:extLst>
            </p:cNvPr>
            <p:cNvSpPr/>
            <p:nvPr/>
          </p:nvSpPr>
          <p:spPr>
            <a:xfrm>
              <a:off x="4719600" y="207328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3" name="47 Elipse">
              <a:extLst>
                <a:ext uri="{FF2B5EF4-FFF2-40B4-BE49-F238E27FC236}">
                  <a16:creationId xmlns:a16="http://schemas.microsoft.com/office/drawing/2014/main" id="{226734C2-1CDA-445E-BF62-A1E7B5F1B17E}"/>
                </a:ext>
              </a:extLst>
            </p:cNvPr>
            <p:cNvSpPr/>
            <p:nvPr/>
          </p:nvSpPr>
          <p:spPr>
            <a:xfrm>
              <a:off x="4219534" y="185896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4" name="22 Elipse">
              <a:extLst>
                <a:ext uri="{FF2B5EF4-FFF2-40B4-BE49-F238E27FC236}">
                  <a16:creationId xmlns:a16="http://schemas.microsoft.com/office/drawing/2014/main" id="{F727F227-E2A0-4F6F-A86F-CE9435E0820C}"/>
                </a:ext>
              </a:extLst>
            </p:cNvPr>
            <p:cNvSpPr/>
            <p:nvPr/>
          </p:nvSpPr>
          <p:spPr>
            <a:xfrm>
              <a:off x="2977091" y="158273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5" name="22 Elipse">
              <a:extLst>
                <a:ext uri="{FF2B5EF4-FFF2-40B4-BE49-F238E27FC236}">
                  <a16:creationId xmlns:a16="http://schemas.microsoft.com/office/drawing/2014/main" id="{A424317D-ECE0-4691-8338-BC11662BE60C}"/>
                </a:ext>
              </a:extLst>
            </p:cNvPr>
            <p:cNvSpPr/>
            <p:nvPr/>
          </p:nvSpPr>
          <p:spPr>
            <a:xfrm>
              <a:off x="2512744" y="182447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7" name="22 Elipse">
              <a:extLst>
                <a:ext uri="{FF2B5EF4-FFF2-40B4-BE49-F238E27FC236}">
                  <a16:creationId xmlns:a16="http://schemas.microsoft.com/office/drawing/2014/main" id="{7D39E828-3B5A-4554-AFCC-334B7662FD79}"/>
                </a:ext>
              </a:extLst>
            </p:cNvPr>
            <p:cNvSpPr/>
            <p:nvPr/>
          </p:nvSpPr>
          <p:spPr>
            <a:xfrm>
              <a:off x="3040807" y="237012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8" name="22 Elipse">
              <a:extLst>
                <a:ext uri="{FF2B5EF4-FFF2-40B4-BE49-F238E27FC236}">
                  <a16:creationId xmlns:a16="http://schemas.microsoft.com/office/drawing/2014/main" id="{62BB70EE-6171-4F2C-B0EB-627845E57813}"/>
                </a:ext>
              </a:extLst>
            </p:cNvPr>
            <p:cNvSpPr/>
            <p:nvPr/>
          </p:nvSpPr>
          <p:spPr>
            <a:xfrm>
              <a:off x="5461948" y="21447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0" name="44 Elipse">
              <a:extLst>
                <a:ext uri="{FF2B5EF4-FFF2-40B4-BE49-F238E27FC236}">
                  <a16:creationId xmlns:a16="http://schemas.microsoft.com/office/drawing/2014/main" id="{0B8DE772-7B73-4E3D-879E-ED158992373B}"/>
                </a:ext>
              </a:extLst>
            </p:cNvPr>
            <p:cNvSpPr/>
            <p:nvPr/>
          </p:nvSpPr>
          <p:spPr>
            <a:xfrm>
              <a:off x="5912871" y="268849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2" name="44 Elipse">
              <a:extLst>
                <a:ext uri="{FF2B5EF4-FFF2-40B4-BE49-F238E27FC236}">
                  <a16:creationId xmlns:a16="http://schemas.microsoft.com/office/drawing/2014/main" id="{B29307FA-49EE-4F84-8C7D-C1B454898C67}"/>
                </a:ext>
              </a:extLst>
            </p:cNvPr>
            <p:cNvSpPr/>
            <p:nvPr/>
          </p:nvSpPr>
          <p:spPr>
            <a:xfrm>
              <a:off x="5176196" y="53316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123" name="Oval 122">
            <a:extLst>
              <a:ext uri="{FF2B5EF4-FFF2-40B4-BE49-F238E27FC236}">
                <a16:creationId xmlns:a16="http://schemas.microsoft.com/office/drawing/2014/main" id="{0922D9EA-DC4C-42BF-A133-6332ABC7BB55}"/>
              </a:ext>
            </a:extLst>
          </p:cNvPr>
          <p:cNvSpPr/>
          <p:nvPr/>
        </p:nvSpPr>
        <p:spPr>
          <a:xfrm>
            <a:off x="1713884" y="3031498"/>
            <a:ext cx="857250" cy="8572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Oval 123">
            <a:extLst>
              <a:ext uri="{FF2B5EF4-FFF2-40B4-BE49-F238E27FC236}">
                <a16:creationId xmlns:a16="http://schemas.microsoft.com/office/drawing/2014/main" id="{B1EFC2EE-58BC-4842-B008-57160480A0AB}"/>
              </a:ext>
            </a:extLst>
          </p:cNvPr>
          <p:cNvSpPr/>
          <p:nvPr/>
        </p:nvSpPr>
        <p:spPr>
          <a:xfrm>
            <a:off x="540091" y="1539527"/>
            <a:ext cx="857250" cy="8572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Oval 124">
            <a:extLst>
              <a:ext uri="{FF2B5EF4-FFF2-40B4-BE49-F238E27FC236}">
                <a16:creationId xmlns:a16="http://schemas.microsoft.com/office/drawing/2014/main" id="{E1F2828C-B913-4AD2-BC0D-B9398CBEAE9E}"/>
              </a:ext>
            </a:extLst>
          </p:cNvPr>
          <p:cNvSpPr/>
          <p:nvPr/>
        </p:nvSpPr>
        <p:spPr>
          <a:xfrm>
            <a:off x="1007364" y="2497198"/>
            <a:ext cx="857250" cy="8572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Oval 125">
            <a:extLst>
              <a:ext uri="{FF2B5EF4-FFF2-40B4-BE49-F238E27FC236}">
                <a16:creationId xmlns:a16="http://schemas.microsoft.com/office/drawing/2014/main" id="{C258FC9F-F290-4F08-B849-286DD34EED53}"/>
              </a:ext>
            </a:extLst>
          </p:cNvPr>
          <p:cNvSpPr/>
          <p:nvPr/>
        </p:nvSpPr>
        <p:spPr>
          <a:xfrm>
            <a:off x="1877738" y="4288710"/>
            <a:ext cx="255416" cy="25541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TextBox 126">
            <a:extLst>
              <a:ext uri="{FF2B5EF4-FFF2-40B4-BE49-F238E27FC236}">
                <a16:creationId xmlns:a16="http://schemas.microsoft.com/office/drawing/2014/main" id="{F437BF97-4E54-4F35-9B7D-0F82A07CB409}"/>
              </a:ext>
            </a:extLst>
          </p:cNvPr>
          <p:cNvSpPr txBox="1"/>
          <p:nvPr/>
        </p:nvSpPr>
        <p:spPr>
          <a:xfrm>
            <a:off x="2018972" y="4244194"/>
            <a:ext cx="951671"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:cluster</a:t>
            </a:r>
          </a:p>
        </p:txBody>
      </p:sp>
      <p:sp>
        <p:nvSpPr>
          <p:cNvPr id="128" name="36 Elipse">
            <a:extLst>
              <a:ext uri="{FF2B5EF4-FFF2-40B4-BE49-F238E27FC236}">
                <a16:creationId xmlns:a16="http://schemas.microsoft.com/office/drawing/2014/main" id="{5DE66468-E378-4C3A-B695-82E3F63CEE53}"/>
              </a:ext>
            </a:extLst>
          </p:cNvPr>
          <p:cNvSpPr/>
          <p:nvPr/>
        </p:nvSpPr>
        <p:spPr>
          <a:xfrm>
            <a:off x="669106" y="4322130"/>
            <a:ext cx="177950" cy="17817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9" name="TextBox 128">
            <a:extLst>
              <a:ext uri="{FF2B5EF4-FFF2-40B4-BE49-F238E27FC236}">
                <a16:creationId xmlns:a16="http://schemas.microsoft.com/office/drawing/2014/main" id="{46043D04-90DA-42C2-9A57-25A1B9C2DABD}"/>
              </a:ext>
            </a:extLst>
          </p:cNvPr>
          <p:cNvSpPr txBox="1"/>
          <p:nvPr/>
        </p:nvSpPr>
        <p:spPr>
          <a:xfrm>
            <a:off x="743325" y="4231927"/>
            <a:ext cx="1165273"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:scatterer</a:t>
            </a:r>
          </a:p>
        </p:txBody>
      </p:sp>
      <p:grpSp>
        <p:nvGrpSpPr>
          <p:cNvPr id="130" name="Group 129">
            <a:extLst>
              <a:ext uri="{FF2B5EF4-FFF2-40B4-BE49-F238E27FC236}">
                <a16:creationId xmlns:a16="http://schemas.microsoft.com/office/drawing/2014/main" id="{DFDC651F-7717-4793-9A14-AB8AED1400B0}"/>
              </a:ext>
            </a:extLst>
          </p:cNvPr>
          <p:cNvGrpSpPr/>
          <p:nvPr/>
        </p:nvGrpSpPr>
        <p:grpSpPr>
          <a:xfrm>
            <a:off x="1960958" y="1905130"/>
            <a:ext cx="6790701" cy="2488435"/>
            <a:chOff x="1960958" y="1880153"/>
            <a:chExt cx="6790701" cy="2488435"/>
          </a:xfrm>
        </p:grpSpPr>
        <p:sp>
          <p:nvSpPr>
            <p:cNvPr id="131" name="Rectangle 130">
              <a:extLst>
                <a:ext uri="{FF2B5EF4-FFF2-40B4-BE49-F238E27FC236}">
                  <a16:creationId xmlns:a16="http://schemas.microsoft.com/office/drawing/2014/main" id="{C30A2147-34F0-4E21-987D-F4A16F9C9C02}"/>
                </a:ext>
              </a:extLst>
            </p:cNvPr>
            <p:cNvSpPr/>
            <p:nvPr/>
          </p:nvSpPr>
          <p:spPr>
            <a:xfrm>
              <a:off x="3539723" y="1880153"/>
              <a:ext cx="5211936" cy="2138057"/>
            </a:xfrm>
            <a:prstGeom prst="rect">
              <a:avLst/>
            </a:prstGeom>
            <a:solidFill>
              <a:srgbClr val="DEEBF7"/>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265DCDCE-4895-4C04-90E5-78ABEEE2C0F2}"/>
                </a:ext>
              </a:extLst>
            </p:cNvPr>
            <p:cNvGrpSpPr/>
            <p:nvPr/>
          </p:nvGrpSpPr>
          <p:grpSpPr>
            <a:xfrm>
              <a:off x="3685853" y="1946832"/>
              <a:ext cx="1964984" cy="1964984"/>
              <a:chOff x="4598969" y="3278532"/>
              <a:chExt cx="1143000" cy="1143000"/>
            </a:xfrm>
          </p:grpSpPr>
          <p:sp>
            <p:nvSpPr>
              <p:cNvPr id="158" name="Oval 157">
                <a:extLst>
                  <a:ext uri="{FF2B5EF4-FFF2-40B4-BE49-F238E27FC236}">
                    <a16:creationId xmlns:a16="http://schemas.microsoft.com/office/drawing/2014/main" id="{2F4C681D-611B-4164-80E7-D99D9A6B1F59}"/>
                  </a:ext>
                </a:extLst>
              </p:cNvPr>
              <p:cNvSpPr/>
              <p:nvPr/>
            </p:nvSpPr>
            <p:spPr>
              <a:xfrm>
                <a:off x="4598969" y="3278532"/>
                <a:ext cx="1143000" cy="1143000"/>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39 Elipse">
                <a:extLst>
                  <a:ext uri="{FF2B5EF4-FFF2-40B4-BE49-F238E27FC236}">
                    <a16:creationId xmlns:a16="http://schemas.microsoft.com/office/drawing/2014/main" id="{DADEA5D0-72A7-405F-9688-DC6F3999A62D}"/>
                  </a:ext>
                </a:extLst>
              </p:cNvPr>
              <p:cNvSpPr/>
              <p:nvPr/>
            </p:nvSpPr>
            <p:spPr>
              <a:xfrm>
                <a:off x="4788716" y="3398846"/>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0" name="39 Elipse">
                <a:extLst>
                  <a:ext uri="{FF2B5EF4-FFF2-40B4-BE49-F238E27FC236}">
                    <a16:creationId xmlns:a16="http://schemas.microsoft.com/office/drawing/2014/main" id="{95791387-90AF-4F1B-9365-2637F7AD03C2}"/>
                  </a:ext>
                </a:extLst>
              </p:cNvPr>
              <p:cNvSpPr/>
              <p:nvPr/>
            </p:nvSpPr>
            <p:spPr>
              <a:xfrm>
                <a:off x="4625105" y="3824474"/>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1" name="39 Elipse">
                <a:extLst>
                  <a:ext uri="{FF2B5EF4-FFF2-40B4-BE49-F238E27FC236}">
                    <a16:creationId xmlns:a16="http://schemas.microsoft.com/office/drawing/2014/main" id="{4A5A076B-F5C5-40D9-A19D-2570EB6B0314}"/>
                  </a:ext>
                </a:extLst>
              </p:cNvPr>
              <p:cNvSpPr/>
              <p:nvPr/>
            </p:nvSpPr>
            <p:spPr>
              <a:xfrm>
                <a:off x="5036133" y="3805228"/>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2" name="39 Elipse">
                <a:extLst>
                  <a:ext uri="{FF2B5EF4-FFF2-40B4-BE49-F238E27FC236}">
                    <a16:creationId xmlns:a16="http://schemas.microsoft.com/office/drawing/2014/main" id="{F48D4574-80D9-476F-9E9A-5336C957A72D}"/>
                  </a:ext>
                </a:extLst>
              </p:cNvPr>
              <p:cNvSpPr/>
              <p:nvPr/>
            </p:nvSpPr>
            <p:spPr>
              <a:xfrm>
                <a:off x="5238653" y="3419290"/>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3" name="39 Elipse">
                <a:extLst>
                  <a:ext uri="{FF2B5EF4-FFF2-40B4-BE49-F238E27FC236}">
                    <a16:creationId xmlns:a16="http://schemas.microsoft.com/office/drawing/2014/main" id="{BA6195A2-1BEC-45F5-8B2B-DAB59B7549DD}"/>
                  </a:ext>
                </a:extLst>
              </p:cNvPr>
              <p:cNvSpPr/>
              <p:nvPr/>
            </p:nvSpPr>
            <p:spPr>
              <a:xfrm>
                <a:off x="5051836" y="4166844"/>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4" name="39 Elipse">
                <a:extLst>
                  <a:ext uri="{FF2B5EF4-FFF2-40B4-BE49-F238E27FC236}">
                    <a16:creationId xmlns:a16="http://schemas.microsoft.com/office/drawing/2014/main" id="{1A3E2EA7-88A9-4040-9F61-DB771DEA269B}"/>
                  </a:ext>
                </a:extLst>
              </p:cNvPr>
              <p:cNvSpPr/>
              <p:nvPr/>
            </p:nvSpPr>
            <p:spPr>
              <a:xfrm>
                <a:off x="5443292" y="3866922"/>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cxnSp>
          <p:nvCxnSpPr>
            <p:cNvPr id="134" name="Straight Connector 133">
              <a:extLst>
                <a:ext uri="{FF2B5EF4-FFF2-40B4-BE49-F238E27FC236}">
                  <a16:creationId xmlns:a16="http://schemas.microsoft.com/office/drawing/2014/main" id="{7E7B6EB4-EECC-45BE-8230-8C219E2B09E2}"/>
                </a:ext>
              </a:extLst>
            </p:cNvPr>
            <p:cNvCxnSpPr>
              <a:cxnSpLocks/>
            </p:cNvCxnSpPr>
            <p:nvPr/>
          </p:nvCxnSpPr>
          <p:spPr>
            <a:xfrm flipV="1">
              <a:off x="1960958" y="1973620"/>
              <a:ext cx="2457179" cy="1103692"/>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5C30CC5-3024-48C3-8114-BA451045B6B0}"/>
                </a:ext>
              </a:extLst>
            </p:cNvPr>
            <p:cNvCxnSpPr>
              <a:cxnSpLocks/>
              <a:stCxn id="123" idx="4"/>
              <a:endCxn id="158" idx="4"/>
            </p:cNvCxnSpPr>
            <p:nvPr/>
          </p:nvCxnSpPr>
          <p:spPr>
            <a:xfrm>
              <a:off x="2142510" y="3888748"/>
              <a:ext cx="2525836" cy="23068"/>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F86A9FDE-6C72-4190-8A08-DB01F53ABFE2}"/>
                </a:ext>
              </a:extLst>
            </p:cNvPr>
            <p:cNvSpPr txBox="1"/>
            <p:nvPr/>
          </p:nvSpPr>
          <p:spPr>
            <a:xfrm>
              <a:off x="2571134" y="3999256"/>
              <a:ext cx="4352363"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Near-field scattering in cluster</a:t>
              </a:r>
            </a:p>
          </p:txBody>
        </p:sp>
        <p:grpSp>
          <p:nvGrpSpPr>
            <p:cNvPr id="137" name="Group 136">
              <a:extLst>
                <a:ext uri="{FF2B5EF4-FFF2-40B4-BE49-F238E27FC236}">
                  <a16:creationId xmlns:a16="http://schemas.microsoft.com/office/drawing/2014/main" id="{FF54610E-5C14-42DC-87FD-2CC731E67309}"/>
                </a:ext>
              </a:extLst>
            </p:cNvPr>
            <p:cNvGrpSpPr/>
            <p:nvPr/>
          </p:nvGrpSpPr>
          <p:grpSpPr>
            <a:xfrm>
              <a:off x="7516308" y="2356869"/>
              <a:ext cx="1091478" cy="1091478"/>
              <a:chOff x="10021744" y="3142492"/>
              <a:chExt cx="1455304" cy="1455304"/>
            </a:xfrm>
          </p:grpSpPr>
          <p:sp>
            <p:nvSpPr>
              <p:cNvPr id="152" name="Oval 151">
                <a:extLst>
                  <a:ext uri="{FF2B5EF4-FFF2-40B4-BE49-F238E27FC236}">
                    <a16:creationId xmlns:a16="http://schemas.microsoft.com/office/drawing/2014/main" id="{C36B286E-E559-497B-9595-670090C0C05E}"/>
                  </a:ext>
                </a:extLst>
              </p:cNvPr>
              <p:cNvSpPr/>
              <p:nvPr/>
            </p:nvSpPr>
            <p:spPr>
              <a:xfrm>
                <a:off x="10021744" y="3142492"/>
                <a:ext cx="1455304" cy="1455304"/>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35 Elipse">
                <a:extLst>
                  <a:ext uri="{FF2B5EF4-FFF2-40B4-BE49-F238E27FC236}">
                    <a16:creationId xmlns:a16="http://schemas.microsoft.com/office/drawing/2014/main" id="{426F6E99-E4A1-4AAE-B788-51B1F97867A5}"/>
                  </a:ext>
                </a:extLst>
              </p:cNvPr>
              <p:cNvSpPr/>
              <p:nvPr/>
            </p:nvSpPr>
            <p:spPr>
              <a:xfrm>
                <a:off x="11007254" y="4046698"/>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4" name="37 Elipse">
                <a:extLst>
                  <a:ext uri="{FF2B5EF4-FFF2-40B4-BE49-F238E27FC236}">
                    <a16:creationId xmlns:a16="http://schemas.microsoft.com/office/drawing/2014/main" id="{F058EBF4-B1C3-4FE9-922D-081CF75167E2}"/>
                  </a:ext>
                </a:extLst>
              </p:cNvPr>
              <p:cNvSpPr/>
              <p:nvPr/>
            </p:nvSpPr>
            <p:spPr>
              <a:xfrm>
                <a:off x="10289287" y="3720924"/>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5" name="39 Elipse">
                <a:extLst>
                  <a:ext uri="{FF2B5EF4-FFF2-40B4-BE49-F238E27FC236}">
                    <a16:creationId xmlns:a16="http://schemas.microsoft.com/office/drawing/2014/main" id="{640C204E-9F89-483A-A326-DF15E2752481}"/>
                  </a:ext>
                </a:extLst>
              </p:cNvPr>
              <p:cNvSpPr/>
              <p:nvPr/>
            </p:nvSpPr>
            <p:spPr>
              <a:xfrm>
                <a:off x="10725346" y="3242857"/>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6" name="39 Elipse">
                <a:extLst>
                  <a:ext uri="{FF2B5EF4-FFF2-40B4-BE49-F238E27FC236}">
                    <a16:creationId xmlns:a16="http://schemas.microsoft.com/office/drawing/2014/main" id="{0D0AA1E1-B44F-4875-AA26-C06F65F9AFF3}"/>
                  </a:ext>
                </a:extLst>
              </p:cNvPr>
              <p:cNvSpPr/>
              <p:nvPr/>
            </p:nvSpPr>
            <p:spPr>
              <a:xfrm>
                <a:off x="10395866" y="4174310"/>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7" name="39 Elipse">
                <a:extLst>
                  <a:ext uri="{FF2B5EF4-FFF2-40B4-BE49-F238E27FC236}">
                    <a16:creationId xmlns:a16="http://schemas.microsoft.com/office/drawing/2014/main" id="{7EF57444-F371-4205-968E-ED24E4689274}"/>
                  </a:ext>
                </a:extLst>
              </p:cNvPr>
              <p:cNvSpPr/>
              <p:nvPr/>
            </p:nvSpPr>
            <p:spPr>
              <a:xfrm>
                <a:off x="10749396" y="3651409"/>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grpSp>
          <p:nvGrpSpPr>
            <p:cNvPr id="139" name="Group 138">
              <a:extLst>
                <a:ext uri="{FF2B5EF4-FFF2-40B4-BE49-F238E27FC236}">
                  <a16:creationId xmlns:a16="http://schemas.microsoft.com/office/drawing/2014/main" id="{01A54E1B-4A7F-455D-A669-1AEAB90E3A68}"/>
                </a:ext>
              </a:extLst>
            </p:cNvPr>
            <p:cNvGrpSpPr/>
            <p:nvPr/>
          </p:nvGrpSpPr>
          <p:grpSpPr>
            <a:xfrm>
              <a:off x="4008078" y="2396776"/>
              <a:ext cx="1177097" cy="1212351"/>
              <a:chOff x="5344103" y="3195702"/>
              <a:chExt cx="1569463" cy="1616468"/>
            </a:xfrm>
          </p:grpSpPr>
          <p:cxnSp>
            <p:nvCxnSpPr>
              <p:cNvPr id="142" name="Straight Arrow Connector 141">
                <a:extLst>
                  <a:ext uri="{FF2B5EF4-FFF2-40B4-BE49-F238E27FC236}">
                    <a16:creationId xmlns:a16="http://schemas.microsoft.com/office/drawing/2014/main" id="{4BE28327-B429-4AC4-87EF-4D6E41481604}"/>
                  </a:ext>
                </a:extLst>
              </p:cNvPr>
              <p:cNvCxnSpPr>
                <a:cxnSpLocks/>
              </p:cNvCxnSpPr>
              <p:nvPr/>
            </p:nvCxnSpPr>
            <p:spPr>
              <a:xfrm flipV="1">
                <a:off x="5908036" y="3195702"/>
                <a:ext cx="417749" cy="1373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0FCFDD4B-0EA7-4D33-BE54-BF11E28CFD51}"/>
                  </a:ext>
                </a:extLst>
              </p:cNvPr>
              <p:cNvCxnSpPr>
                <a:cxnSpLocks/>
              </p:cNvCxnSpPr>
              <p:nvPr/>
            </p:nvCxnSpPr>
            <p:spPr>
              <a:xfrm>
                <a:off x="5753425" y="3484107"/>
                <a:ext cx="256178" cy="33519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960678E6-74C9-401C-824A-399AF372F4E9}"/>
                  </a:ext>
                </a:extLst>
              </p:cNvPr>
              <p:cNvCxnSpPr>
                <a:cxnSpLocks/>
              </p:cNvCxnSpPr>
              <p:nvPr/>
            </p:nvCxnSpPr>
            <p:spPr>
              <a:xfrm>
                <a:off x="5621338" y="4388556"/>
                <a:ext cx="323893" cy="308332"/>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6DD0201D-C5D4-4B4C-8314-2B0EFBF2B7AC}"/>
                  </a:ext>
                </a:extLst>
              </p:cNvPr>
              <p:cNvCxnSpPr>
                <a:cxnSpLocks/>
              </p:cNvCxnSpPr>
              <p:nvPr/>
            </p:nvCxnSpPr>
            <p:spPr>
              <a:xfrm flipH="1" flipV="1">
                <a:off x="6777427" y="3522350"/>
                <a:ext cx="136139" cy="42213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CB90BF55-6348-4FF1-8C6D-A0FF410ACD9F}"/>
                  </a:ext>
                </a:extLst>
              </p:cNvPr>
              <p:cNvCxnSpPr>
                <a:cxnSpLocks/>
              </p:cNvCxnSpPr>
              <p:nvPr/>
            </p:nvCxnSpPr>
            <p:spPr>
              <a:xfrm>
                <a:off x="6475701" y="4142413"/>
                <a:ext cx="345051" cy="74336"/>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4C4D8065-764A-41DE-8821-9941CEA1414A}"/>
                  </a:ext>
                </a:extLst>
              </p:cNvPr>
              <p:cNvCxnSpPr>
                <a:cxnSpLocks/>
              </p:cNvCxnSpPr>
              <p:nvPr/>
            </p:nvCxnSpPr>
            <p:spPr>
              <a:xfrm flipV="1">
                <a:off x="6539330" y="4489019"/>
                <a:ext cx="374236" cy="32315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7FAEDAE9-E2CA-4660-99AE-C5F38654B92B}"/>
                  </a:ext>
                </a:extLst>
              </p:cNvPr>
              <p:cNvCxnSpPr>
                <a:cxnSpLocks/>
              </p:cNvCxnSpPr>
              <p:nvPr/>
            </p:nvCxnSpPr>
            <p:spPr>
              <a:xfrm flipV="1">
                <a:off x="6301153" y="3480421"/>
                <a:ext cx="223541" cy="31971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A5BF146E-1CBF-49BF-8E1C-2D3AB9097E68}"/>
                  </a:ext>
                </a:extLst>
              </p:cNvPr>
              <p:cNvCxnSpPr>
                <a:cxnSpLocks/>
              </p:cNvCxnSpPr>
              <p:nvPr/>
            </p:nvCxnSpPr>
            <p:spPr>
              <a:xfrm flipV="1">
                <a:off x="5344103" y="3443194"/>
                <a:ext cx="185008" cy="326996"/>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BB8A14D6-A581-4D05-9352-C722914AE38B}"/>
                  </a:ext>
                </a:extLst>
              </p:cNvPr>
              <p:cNvCxnSpPr>
                <a:cxnSpLocks/>
                <a:stCxn id="160" idx="6"/>
                <a:endCxn id="161" idx="2"/>
              </p:cNvCxnSpPr>
              <p:nvPr/>
            </p:nvCxnSpPr>
            <p:spPr>
              <a:xfrm flipV="1">
                <a:off x="5518239" y="4075335"/>
                <a:ext cx="398296" cy="44116"/>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A929797E-A429-4A27-8589-34E93D5FDBCE}"/>
                  </a:ext>
                </a:extLst>
              </p:cNvPr>
              <p:cNvCxnSpPr>
                <a:cxnSpLocks/>
                <a:stCxn id="163" idx="0"/>
                <a:endCxn id="161" idx="4"/>
              </p:cNvCxnSpPr>
              <p:nvPr/>
            </p:nvCxnSpPr>
            <p:spPr>
              <a:xfrm flipH="1" flipV="1">
                <a:off x="6188466" y="4347605"/>
                <a:ext cx="35995" cy="284356"/>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1B55BC1-378C-40F8-9F33-B091692106F9}"/>
                  </a:ext>
                </a:extLst>
              </p:cNvPr>
              <p:cNvSpPr txBox="1"/>
              <p:nvPr/>
            </p:nvSpPr>
            <p:spPr>
              <a:xfrm>
                <a:off x="6199942" y="2265976"/>
                <a:ext cx="74539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ea typeface="Cambria Math" panose="02040503050406030204" pitchFamily="18" charset="0"/>
                        </a:rPr>
                        <m:t>∞</m:t>
                      </m:r>
                    </m:oMath>
                  </m:oMathPara>
                </a14:m>
                <a:endParaRPr lang="en-US" sz="5400" dirty="0"/>
              </a:p>
            </p:txBody>
          </p:sp>
        </mc:Choice>
        <mc:Fallback xmlns="">
          <p:sp>
            <p:nvSpPr>
              <p:cNvPr id="77" name="TextBox 76">
                <a:extLst>
                  <a:ext uri="{FF2B5EF4-FFF2-40B4-BE49-F238E27FC236}">
                    <a16:creationId xmlns:a16="http://schemas.microsoft.com/office/drawing/2014/main" id="{41B55BC1-378C-40F8-9F33-B091692106F9}"/>
                  </a:ext>
                </a:extLst>
              </p:cNvPr>
              <p:cNvSpPr txBox="1">
                <a:spLocks noRot="1" noChangeAspect="1" noMove="1" noResize="1" noEditPoints="1" noAdjustHandles="1" noChangeArrowheads="1" noChangeShapeType="1" noTextEdit="1"/>
              </p:cNvSpPr>
              <p:nvPr/>
            </p:nvSpPr>
            <p:spPr>
              <a:xfrm>
                <a:off x="6199942" y="2265976"/>
                <a:ext cx="745397" cy="830997"/>
              </a:xfrm>
              <a:prstGeom prst="rect">
                <a:avLst/>
              </a:prstGeom>
              <a:blipFill>
                <a:blip r:embed="rId3"/>
                <a:stretch>
                  <a:fillRect/>
                </a:stretch>
              </a:blipFill>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34EA86D3-2708-4925-ABAD-00D1C3C85B31}"/>
              </a:ext>
            </a:extLst>
          </p:cNvPr>
          <p:cNvCxnSpPr>
            <a:cxnSpLocks/>
          </p:cNvCxnSpPr>
          <p:nvPr/>
        </p:nvCxnSpPr>
        <p:spPr>
          <a:xfrm>
            <a:off x="5474049" y="2906495"/>
            <a:ext cx="22056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82" name="TextBox 81">
            <a:extLst>
              <a:ext uri="{FF2B5EF4-FFF2-40B4-BE49-F238E27FC236}">
                <a16:creationId xmlns:a16="http://schemas.microsoft.com/office/drawing/2014/main" id="{2ECA3F15-69D1-4158-ABD2-C3F08AAC748D}"/>
              </a:ext>
            </a:extLst>
          </p:cNvPr>
          <p:cNvSpPr txBox="1"/>
          <p:nvPr/>
        </p:nvSpPr>
        <p:spPr>
          <a:xfrm>
            <a:off x="4141124" y="1529251"/>
            <a:ext cx="4600575"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 Far-field approximation between clusters</a:t>
            </a:r>
          </a:p>
        </p:txBody>
      </p:sp>
    </p:spTree>
    <p:extLst>
      <p:ext uri="{BB962C8B-B14F-4D97-AF65-F5344CB8AC3E}">
        <p14:creationId xmlns:p14="http://schemas.microsoft.com/office/powerpoint/2010/main" val="366590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124"/>
                                        </p:tgtEl>
                                        <p:attrNameLst>
                                          <p:attrName>style.visibility</p:attrName>
                                        </p:attrNameLst>
                                      </p:cBhvr>
                                      <p:to>
                                        <p:strVal val="visible"/>
                                      </p:to>
                                    </p:set>
                                    <p:animEffect transition="in" filter="wheel(1)">
                                      <p:cBhvr>
                                        <p:cTn id="7" dur="500"/>
                                        <p:tgtEl>
                                          <p:spTgt spid="124"/>
                                        </p:tgtEl>
                                      </p:cBhvr>
                                    </p:animEffect>
                                  </p:childTnLst>
                                </p:cTn>
                              </p:par>
                            </p:childTnLst>
                          </p:cTn>
                        </p:par>
                        <p:par>
                          <p:cTn id="8" fill="hold">
                            <p:stCondLst>
                              <p:cond delay="1500"/>
                            </p:stCondLst>
                            <p:childTnLst>
                              <p:par>
                                <p:cTn id="9" presetID="21" presetClass="entr" presetSubtype="1" fill="hold" grpId="0"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heel(1)">
                                      <p:cBhvr>
                                        <p:cTn id="11" dur="500"/>
                                        <p:tgtEl>
                                          <p:spTgt spid="125"/>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heel(1)">
                                      <p:cBhvr>
                                        <p:cTn id="15" dur="500"/>
                                        <p:tgtEl>
                                          <p:spTgt spid="123"/>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wipe(left)">
                                      <p:cBhvr>
                                        <p:cTn id="19" dur="2000"/>
                                        <p:tgtEl>
                                          <p:spTgt spid="1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P spid="125" grpId="0" animBg="1"/>
      <p:bldP spid="77" grpId="0"/>
      <p:bldP spid="8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961EBD6F-E94B-47EA-8F3D-18C4222EB2DA}"/>
              </a:ext>
            </a:extLst>
          </p:cNvPr>
          <p:cNvGrpSpPr/>
          <p:nvPr/>
        </p:nvGrpSpPr>
        <p:grpSpPr>
          <a:xfrm>
            <a:off x="42103" y="1470110"/>
            <a:ext cx="2867139" cy="1935296"/>
            <a:chOff x="4802977" y="2352298"/>
            <a:chExt cx="2451071" cy="1424590"/>
          </a:xfrm>
        </p:grpSpPr>
        <p:pic>
          <p:nvPicPr>
            <p:cNvPr id="41" name="Picture 2">
              <a:extLst>
                <a:ext uri="{FF2B5EF4-FFF2-40B4-BE49-F238E27FC236}">
                  <a16:creationId xmlns:a16="http://schemas.microsoft.com/office/drawing/2014/main" id="{7AEB9A36-2686-4429-B2D7-95519884B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29" t="51392" r="31968"/>
            <a:stretch/>
          </p:blipFill>
          <p:spPr bwMode="auto">
            <a:xfrm rot="5400000">
              <a:off x="5231236" y="1930173"/>
              <a:ext cx="1418456" cy="227497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6AF465DA-11F5-4E6A-B35C-BBD409BABB9C}"/>
                </a:ext>
              </a:extLst>
            </p:cNvPr>
            <p:cNvGrpSpPr/>
            <p:nvPr/>
          </p:nvGrpSpPr>
          <p:grpSpPr>
            <a:xfrm>
              <a:off x="5089562" y="2352298"/>
              <a:ext cx="2164486" cy="1329370"/>
              <a:chOff x="5176607" y="2247792"/>
              <a:chExt cx="2164486" cy="1329370"/>
            </a:xfrm>
          </p:grpSpPr>
          <p:grpSp>
            <p:nvGrpSpPr>
              <p:cNvPr id="45" name="Group 44">
                <a:extLst>
                  <a:ext uri="{FF2B5EF4-FFF2-40B4-BE49-F238E27FC236}">
                    <a16:creationId xmlns:a16="http://schemas.microsoft.com/office/drawing/2014/main" id="{EF113B43-7DEC-4932-AFD3-4496622864E6}"/>
                  </a:ext>
                </a:extLst>
              </p:cNvPr>
              <p:cNvGrpSpPr/>
              <p:nvPr/>
            </p:nvGrpSpPr>
            <p:grpSpPr>
              <a:xfrm>
                <a:off x="5176607" y="2247792"/>
                <a:ext cx="2164486" cy="1329370"/>
                <a:chOff x="5176607" y="2247792"/>
                <a:chExt cx="2164486" cy="1329370"/>
              </a:xfrm>
            </p:grpSpPr>
            <p:sp>
              <p:nvSpPr>
                <p:cNvPr id="62" name="Rectangle 61">
                  <a:extLst>
                    <a:ext uri="{FF2B5EF4-FFF2-40B4-BE49-F238E27FC236}">
                      <a16:creationId xmlns:a16="http://schemas.microsoft.com/office/drawing/2014/main" id="{F168B1AE-26F5-4883-B7DD-B748844CBD8C}"/>
                    </a:ext>
                  </a:extLst>
                </p:cNvPr>
                <p:cNvSpPr/>
                <p:nvPr/>
              </p:nvSpPr>
              <p:spPr>
                <a:xfrm>
                  <a:off x="5425024" y="2247792"/>
                  <a:ext cx="255827" cy="23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3" name="Rectangle 62">
                  <a:extLst>
                    <a:ext uri="{FF2B5EF4-FFF2-40B4-BE49-F238E27FC236}">
                      <a16:creationId xmlns:a16="http://schemas.microsoft.com/office/drawing/2014/main" id="{8F66A323-BFA8-4689-8ABC-5CF0AF67D1EE}"/>
                    </a:ext>
                  </a:extLst>
                </p:cNvPr>
                <p:cNvSpPr/>
                <p:nvPr/>
              </p:nvSpPr>
              <p:spPr>
                <a:xfrm>
                  <a:off x="5833251" y="2416668"/>
                  <a:ext cx="255827" cy="23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4" name="Rectangle 63">
                  <a:extLst>
                    <a:ext uri="{FF2B5EF4-FFF2-40B4-BE49-F238E27FC236}">
                      <a16:creationId xmlns:a16="http://schemas.microsoft.com/office/drawing/2014/main" id="{4054C85D-66C2-4CB7-8324-8551E08A4E7D}"/>
                    </a:ext>
                  </a:extLst>
                </p:cNvPr>
                <p:cNvSpPr/>
                <p:nvPr/>
              </p:nvSpPr>
              <p:spPr>
                <a:xfrm>
                  <a:off x="5764277" y="3113375"/>
                  <a:ext cx="255827" cy="23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5" name="Rectangle 64">
                  <a:extLst>
                    <a:ext uri="{FF2B5EF4-FFF2-40B4-BE49-F238E27FC236}">
                      <a16:creationId xmlns:a16="http://schemas.microsoft.com/office/drawing/2014/main" id="{FC0191C6-473E-453D-975B-C97892C97DF5}"/>
                    </a:ext>
                  </a:extLst>
                </p:cNvPr>
                <p:cNvSpPr/>
                <p:nvPr/>
              </p:nvSpPr>
              <p:spPr>
                <a:xfrm>
                  <a:off x="5176607" y="3356931"/>
                  <a:ext cx="416885" cy="220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ectangle 65">
                  <a:extLst>
                    <a:ext uri="{FF2B5EF4-FFF2-40B4-BE49-F238E27FC236}">
                      <a16:creationId xmlns:a16="http://schemas.microsoft.com/office/drawing/2014/main" id="{AA10B130-20D3-4EB0-998A-1718FB85D6E6}"/>
                    </a:ext>
                  </a:extLst>
                </p:cNvPr>
                <p:cNvSpPr/>
                <p:nvPr/>
              </p:nvSpPr>
              <p:spPr>
                <a:xfrm>
                  <a:off x="6924208" y="3003259"/>
                  <a:ext cx="416885" cy="220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60" name="TextBox 59">
                <a:extLst>
                  <a:ext uri="{FF2B5EF4-FFF2-40B4-BE49-F238E27FC236}">
                    <a16:creationId xmlns:a16="http://schemas.microsoft.com/office/drawing/2014/main" id="{F271FB43-BFBB-498F-9E98-8657750A0B26}"/>
                  </a:ext>
                </a:extLst>
              </p:cNvPr>
              <p:cNvSpPr txBox="1"/>
              <p:nvPr/>
            </p:nvSpPr>
            <p:spPr>
              <a:xfrm>
                <a:off x="5803224" y="2480667"/>
                <a:ext cx="619699" cy="213963"/>
              </a:xfrm>
              <a:prstGeom prst="rect">
                <a:avLst/>
              </a:prstGeom>
              <a:noFill/>
            </p:spPr>
            <p:txBody>
              <a:bodyPr wrap="square" rtlCol="0">
                <a:spAutoFit/>
              </a:bodyPr>
              <a:lstStyle/>
              <a:p>
                <a:r>
                  <a:rPr lang="en-US" altLang="zh-CN" dirty="0">
                    <a:solidFill>
                      <a:srgbClr val="0070C0"/>
                    </a:solidFill>
                    <a:latin typeface="Arial" panose="020B0604020202020204" pitchFamily="34" charset="0"/>
                    <a:cs typeface="Arial" panose="020B0604020202020204" pitchFamily="34" charset="0"/>
                  </a:rPr>
                  <a:t>E</a:t>
                </a:r>
                <a:endParaRPr lang="en-US" dirty="0">
                  <a:solidFill>
                    <a:srgbClr val="0070C0"/>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CBBC8BAC-8FE0-401D-BBA4-856C583D9C67}"/>
                  </a:ext>
                </a:extLst>
              </p:cNvPr>
              <p:cNvSpPr txBox="1"/>
              <p:nvPr/>
            </p:nvSpPr>
            <p:spPr>
              <a:xfrm>
                <a:off x="5716501" y="3094997"/>
                <a:ext cx="351378"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H</a:t>
                </a:r>
                <a:endParaRPr lang="en-US" dirty="0">
                  <a:latin typeface="Arial" panose="020B0604020202020204" pitchFamily="34" charset="0"/>
                  <a:cs typeface="Arial" panose="020B0604020202020204" pitchFamily="34" charset="0"/>
                </a:endParaRPr>
              </a:p>
            </p:txBody>
          </p:sp>
        </p:grpSp>
      </p:grpSp>
      <p:sp>
        <p:nvSpPr>
          <p:cNvPr id="42" name="TextBox 41">
            <a:extLst>
              <a:ext uri="{FF2B5EF4-FFF2-40B4-BE49-F238E27FC236}">
                <a16:creationId xmlns:a16="http://schemas.microsoft.com/office/drawing/2014/main" id="{0375418D-79DA-4324-904E-0312DE9D6876}"/>
              </a:ext>
            </a:extLst>
          </p:cNvPr>
          <p:cNvSpPr txBox="1"/>
          <p:nvPr/>
        </p:nvSpPr>
        <p:spPr>
          <a:xfrm>
            <a:off x="5278344" y="1947404"/>
            <a:ext cx="1531928" cy="785343"/>
          </a:xfrm>
          <a:prstGeom prst="rect">
            <a:avLst/>
          </a:prstGeom>
          <a:noFill/>
        </p:spPr>
        <p:txBody>
          <a:bodyPr wrap="square">
            <a:spAutoFit/>
          </a:bodyPr>
          <a:lstStyle/>
          <a:p>
            <a:pPr algn="ctr">
              <a:lnSpc>
                <a:spcPct val="150000"/>
              </a:lnSpc>
            </a:pPr>
            <a:r>
              <a:rPr lang="en-US" sz="1600" dirty="0">
                <a:latin typeface="Arial" panose="020B0604020202020204" pitchFamily="34" charset="0"/>
                <a:cs typeface="Arial" panose="020B0604020202020204" pitchFamily="34" charset="0"/>
              </a:rPr>
              <a:t>Wave</a:t>
            </a:r>
          </a:p>
          <a:p>
            <a:pPr algn="ctr">
              <a:lnSpc>
                <a:spcPct val="150000"/>
              </a:lnSpc>
            </a:pPr>
            <a:r>
              <a:rPr lang="en-US" sz="1600" dirty="0">
                <a:latin typeface="Arial" panose="020B0604020202020204" pitchFamily="34" charset="0"/>
                <a:cs typeface="Arial" panose="020B0604020202020204" pitchFamily="34" charset="0"/>
              </a:rPr>
              <a:t>Simulation</a:t>
            </a:r>
          </a:p>
        </p:txBody>
      </p:sp>
      <p:sp>
        <p:nvSpPr>
          <p:cNvPr id="5" name="Title 4">
            <a:extLst>
              <a:ext uri="{FF2B5EF4-FFF2-40B4-BE49-F238E27FC236}">
                <a16:creationId xmlns:a16="http://schemas.microsoft.com/office/drawing/2014/main" id="{46F011CC-BBE6-46A6-AB69-8D2B294907C2}"/>
              </a:ext>
            </a:extLst>
          </p:cNvPr>
          <p:cNvSpPr>
            <a:spLocks noGrp="1"/>
          </p:cNvSpPr>
          <p:nvPr>
            <p:ph type="title"/>
          </p:nvPr>
        </p:nvSpPr>
        <p:spPr/>
        <p:txBody>
          <a:bodyPr/>
          <a:lstStyle/>
          <a:p>
            <a:r>
              <a:rPr lang="en-US" dirty="0"/>
              <a:t>Our method</a:t>
            </a:r>
          </a:p>
        </p:txBody>
      </p:sp>
      <p:sp>
        <p:nvSpPr>
          <p:cNvPr id="2" name="Slide Number Placeholder 1">
            <a:extLst>
              <a:ext uri="{FF2B5EF4-FFF2-40B4-BE49-F238E27FC236}">
                <a16:creationId xmlns:a16="http://schemas.microsoft.com/office/drawing/2014/main" id="{4FF3AE5F-CB78-4D61-8F09-63B5C5E6DBD2}"/>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15</a:t>
            </a:fld>
            <a:endParaRPr lang="en-US" sz="1050" dirty="0"/>
          </a:p>
        </p:txBody>
      </p:sp>
      <p:cxnSp>
        <p:nvCxnSpPr>
          <p:cNvPr id="14" name="Straight Arrow Connector 13">
            <a:extLst>
              <a:ext uri="{FF2B5EF4-FFF2-40B4-BE49-F238E27FC236}">
                <a16:creationId xmlns:a16="http://schemas.microsoft.com/office/drawing/2014/main" id="{5B807935-9D5E-4A54-9536-E9CD963BEDE9}"/>
              </a:ext>
            </a:extLst>
          </p:cNvPr>
          <p:cNvCxnSpPr>
            <a:cxnSpLocks/>
          </p:cNvCxnSpPr>
          <p:nvPr/>
        </p:nvCxnSpPr>
        <p:spPr>
          <a:xfrm flipV="1">
            <a:off x="2707831" y="2370474"/>
            <a:ext cx="812826"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6ED64699-D3DD-4647-BEAD-050450BDF40B}"/>
              </a:ext>
            </a:extLst>
          </p:cNvPr>
          <p:cNvGrpSpPr/>
          <p:nvPr/>
        </p:nvGrpSpPr>
        <p:grpSpPr>
          <a:xfrm>
            <a:off x="3831020" y="1734137"/>
            <a:ext cx="1335499" cy="1335499"/>
            <a:chOff x="4914471" y="2595776"/>
            <a:chExt cx="2619978" cy="2619978"/>
          </a:xfrm>
        </p:grpSpPr>
        <p:sp>
          <p:nvSpPr>
            <p:cNvPr id="21" name="Oval 20">
              <a:extLst>
                <a:ext uri="{FF2B5EF4-FFF2-40B4-BE49-F238E27FC236}">
                  <a16:creationId xmlns:a16="http://schemas.microsoft.com/office/drawing/2014/main" id="{D9F95176-E940-4565-BDD8-3BC5D1288607}"/>
                </a:ext>
              </a:extLst>
            </p:cNvPr>
            <p:cNvSpPr/>
            <p:nvPr/>
          </p:nvSpPr>
          <p:spPr>
            <a:xfrm>
              <a:off x="4914471" y="2595776"/>
              <a:ext cx="2619978" cy="2619978"/>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39 Elipse">
              <a:extLst>
                <a:ext uri="{FF2B5EF4-FFF2-40B4-BE49-F238E27FC236}">
                  <a16:creationId xmlns:a16="http://schemas.microsoft.com/office/drawing/2014/main" id="{89E73C10-B43C-4A34-8EC2-F2E13EFE29BE}"/>
                </a:ext>
              </a:extLst>
            </p:cNvPr>
            <p:cNvSpPr/>
            <p:nvPr/>
          </p:nvSpPr>
          <p:spPr>
            <a:xfrm>
              <a:off x="5349408" y="2871559"/>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 name="39 Elipse">
              <a:extLst>
                <a:ext uri="{FF2B5EF4-FFF2-40B4-BE49-F238E27FC236}">
                  <a16:creationId xmlns:a16="http://schemas.microsoft.com/office/drawing/2014/main" id="{5BA5DD30-9CD9-40C8-A444-5FFE9905FD4E}"/>
                </a:ext>
              </a:extLst>
            </p:cNvPr>
            <p:cNvSpPr/>
            <p:nvPr/>
          </p:nvSpPr>
          <p:spPr>
            <a:xfrm>
              <a:off x="5143574" y="3835326"/>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 name="39 Elipse">
              <a:extLst>
                <a:ext uri="{FF2B5EF4-FFF2-40B4-BE49-F238E27FC236}">
                  <a16:creationId xmlns:a16="http://schemas.microsoft.com/office/drawing/2014/main" id="{19E07A19-4738-499E-9077-49BA217B5C41}"/>
                </a:ext>
              </a:extLst>
            </p:cNvPr>
            <p:cNvSpPr/>
            <p:nvPr/>
          </p:nvSpPr>
          <p:spPr>
            <a:xfrm>
              <a:off x="5916536" y="3870144"/>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 name="39 Elipse">
              <a:extLst>
                <a:ext uri="{FF2B5EF4-FFF2-40B4-BE49-F238E27FC236}">
                  <a16:creationId xmlns:a16="http://schemas.microsoft.com/office/drawing/2014/main" id="{4D83B174-2886-40E3-84FF-C44AE8658F87}"/>
                </a:ext>
              </a:extLst>
            </p:cNvPr>
            <p:cNvSpPr/>
            <p:nvPr/>
          </p:nvSpPr>
          <p:spPr>
            <a:xfrm>
              <a:off x="6267400" y="3108331"/>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 name="39 Elipse">
              <a:extLst>
                <a:ext uri="{FF2B5EF4-FFF2-40B4-BE49-F238E27FC236}">
                  <a16:creationId xmlns:a16="http://schemas.microsoft.com/office/drawing/2014/main" id="{174BE7A4-89C3-4DB6-BCBE-4E8EAA065466}"/>
                </a:ext>
              </a:extLst>
            </p:cNvPr>
            <p:cNvSpPr/>
            <p:nvPr/>
          </p:nvSpPr>
          <p:spPr>
            <a:xfrm>
              <a:off x="5952530" y="4631960"/>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 name="39 Elipse">
              <a:extLst>
                <a:ext uri="{FF2B5EF4-FFF2-40B4-BE49-F238E27FC236}">
                  <a16:creationId xmlns:a16="http://schemas.microsoft.com/office/drawing/2014/main" id="{5D677C74-44A9-411A-A732-08802FD9FE11}"/>
                </a:ext>
              </a:extLst>
            </p:cNvPr>
            <p:cNvSpPr/>
            <p:nvPr/>
          </p:nvSpPr>
          <p:spPr>
            <a:xfrm>
              <a:off x="6849823" y="3944480"/>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23" name="TextBox 22">
            <a:extLst>
              <a:ext uri="{FF2B5EF4-FFF2-40B4-BE49-F238E27FC236}">
                <a16:creationId xmlns:a16="http://schemas.microsoft.com/office/drawing/2014/main" id="{30B19987-E52A-4847-81D3-A586D22C91E1}"/>
              </a:ext>
            </a:extLst>
          </p:cNvPr>
          <p:cNvSpPr txBox="1"/>
          <p:nvPr/>
        </p:nvSpPr>
        <p:spPr>
          <a:xfrm>
            <a:off x="3456427" y="3245084"/>
            <a:ext cx="2047988" cy="1338828"/>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Cluster</a:t>
            </a:r>
          </a:p>
          <a:p>
            <a:pPr algn="ctr"/>
            <a:r>
              <a:rPr lang="en-US" dirty="0">
                <a:latin typeface="Arial" panose="020B0604020202020204" pitchFamily="34" charset="0"/>
                <a:cs typeface="Arial" panose="020B0604020202020204" pitchFamily="34" charset="0"/>
              </a:rPr>
              <a:t> </a:t>
            </a:r>
            <a:r>
              <a:rPr lang="en-US" sz="1500" dirty="0">
                <a:latin typeface="Arial" panose="020B0604020202020204" pitchFamily="34" charset="0"/>
                <a:cs typeface="Arial" panose="020B0604020202020204" pitchFamily="34" charset="0"/>
              </a:rPr>
              <a:t>(number of particles, distance between particles, particle radius, IOR)</a:t>
            </a:r>
            <a:endParaRPr lang="en-US" dirty="0">
              <a:latin typeface="Arial" panose="020B0604020202020204" pitchFamily="34" charset="0"/>
              <a:cs typeface="Arial" panose="020B0604020202020204" pitchFamily="34" charset="0"/>
            </a:endParaRPr>
          </a:p>
        </p:txBody>
      </p:sp>
      <p:cxnSp>
        <p:nvCxnSpPr>
          <p:cNvPr id="25" name="Straight Arrow Connector 24">
            <a:extLst>
              <a:ext uri="{FF2B5EF4-FFF2-40B4-BE49-F238E27FC236}">
                <a16:creationId xmlns:a16="http://schemas.microsoft.com/office/drawing/2014/main" id="{1D8425D7-275B-46D0-9C79-5CAE2E3D857C}"/>
              </a:ext>
            </a:extLst>
          </p:cNvPr>
          <p:cNvCxnSpPr>
            <a:cxnSpLocks/>
          </p:cNvCxnSpPr>
          <p:nvPr/>
        </p:nvCxnSpPr>
        <p:spPr>
          <a:xfrm flipV="1">
            <a:off x="5549623" y="2368090"/>
            <a:ext cx="1126912" cy="238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61D12714-5918-44DB-AFAF-EEE689B5E533}"/>
              </a:ext>
            </a:extLst>
          </p:cNvPr>
          <p:cNvSpPr txBox="1"/>
          <p:nvPr/>
        </p:nvSpPr>
        <p:spPr>
          <a:xfrm>
            <a:off x="7111909" y="3550907"/>
            <a:ext cx="1185712"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Scattered field</a:t>
            </a:r>
          </a:p>
        </p:txBody>
      </p:sp>
      <p:sp>
        <p:nvSpPr>
          <p:cNvPr id="58" name="TextBox 57">
            <a:extLst>
              <a:ext uri="{FF2B5EF4-FFF2-40B4-BE49-F238E27FC236}">
                <a16:creationId xmlns:a16="http://schemas.microsoft.com/office/drawing/2014/main" id="{A6EEABFF-4672-4727-9485-70864C8CF345}"/>
              </a:ext>
            </a:extLst>
          </p:cNvPr>
          <p:cNvSpPr txBox="1"/>
          <p:nvPr/>
        </p:nvSpPr>
        <p:spPr>
          <a:xfrm>
            <a:off x="665799" y="3504741"/>
            <a:ext cx="1755792"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Incident wave</a:t>
            </a:r>
          </a:p>
        </p:txBody>
      </p:sp>
      <p:grpSp>
        <p:nvGrpSpPr>
          <p:cNvPr id="4" name="Group 3">
            <a:extLst>
              <a:ext uri="{FF2B5EF4-FFF2-40B4-BE49-F238E27FC236}">
                <a16:creationId xmlns:a16="http://schemas.microsoft.com/office/drawing/2014/main" id="{006E175F-FCBD-476C-B4E0-354A9F46580B}"/>
              </a:ext>
            </a:extLst>
          </p:cNvPr>
          <p:cNvGrpSpPr/>
          <p:nvPr/>
        </p:nvGrpSpPr>
        <p:grpSpPr>
          <a:xfrm>
            <a:off x="6763212" y="1409807"/>
            <a:ext cx="1966451" cy="1912348"/>
            <a:chOff x="6910849" y="1807580"/>
            <a:chExt cx="1445173" cy="1405412"/>
          </a:xfrm>
        </p:grpSpPr>
        <p:pic>
          <p:nvPicPr>
            <p:cNvPr id="44" name="Picture 43" descr="A close up of a sunflower&#10;&#10;Description automatically generated">
              <a:extLst>
                <a:ext uri="{FF2B5EF4-FFF2-40B4-BE49-F238E27FC236}">
                  <a16:creationId xmlns:a16="http://schemas.microsoft.com/office/drawing/2014/main" id="{56B06D4B-BA6F-4613-857E-A094281B5C6E}"/>
                </a:ext>
              </a:extLst>
            </p:cNvPr>
            <p:cNvPicPr>
              <a:picLocks noChangeAspect="1"/>
            </p:cNvPicPr>
            <p:nvPr/>
          </p:nvPicPr>
          <p:blipFill>
            <a:blip r:embed="rId4">
              <a:duotone>
                <a:prstClr val="black"/>
                <a:schemeClr val="accent5">
                  <a:tint val="45000"/>
                  <a:satMod val="400000"/>
                </a:schemeClr>
              </a:duotone>
            </a:blip>
            <a:stretch>
              <a:fillRect/>
            </a:stretch>
          </p:blipFill>
          <p:spPr>
            <a:xfrm rot="5400000">
              <a:off x="6900105" y="1818324"/>
              <a:ext cx="1405412" cy="1383923"/>
            </a:xfrm>
            <a:prstGeom prst="rect">
              <a:avLst/>
            </a:prstGeom>
          </p:spPr>
        </p:pic>
        <p:sp>
          <p:nvSpPr>
            <p:cNvPr id="59" name="TextBox 58">
              <a:extLst>
                <a:ext uri="{FF2B5EF4-FFF2-40B4-BE49-F238E27FC236}">
                  <a16:creationId xmlns:a16="http://schemas.microsoft.com/office/drawing/2014/main" id="{0D6F3884-8151-440B-ABAB-6271409D609C}"/>
                </a:ext>
              </a:extLst>
            </p:cNvPr>
            <p:cNvSpPr txBox="1"/>
            <p:nvPr/>
          </p:nvSpPr>
          <p:spPr>
            <a:xfrm>
              <a:off x="7873346" y="2992456"/>
              <a:ext cx="482676" cy="220535"/>
            </a:xfrm>
            <a:prstGeom prst="rect">
              <a:avLst/>
            </a:prstGeom>
            <a:noFill/>
          </p:spPr>
          <p:txBody>
            <a:bodyPr wrap="square" rtlCol="0">
              <a:spAutoFit/>
            </a:bodyPr>
            <a:lstStyle/>
            <a:p>
              <a:r>
                <a:rPr lang="en-US" sz="1350" dirty="0">
                  <a:solidFill>
                    <a:schemeClr val="bg1"/>
                  </a:solidFill>
                </a:rPr>
                <a:t>CELES</a:t>
              </a:r>
            </a:p>
          </p:txBody>
        </p:sp>
      </p:grpSp>
    </p:spTree>
    <p:extLst>
      <p:ext uri="{BB962C8B-B14F-4D97-AF65-F5344CB8AC3E}">
        <p14:creationId xmlns:p14="http://schemas.microsoft.com/office/powerpoint/2010/main" val="95583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011CC-BBE6-46A6-AB69-8D2B294907C2}"/>
              </a:ext>
            </a:extLst>
          </p:cNvPr>
          <p:cNvSpPr>
            <a:spLocks noGrp="1"/>
          </p:cNvSpPr>
          <p:nvPr>
            <p:ph type="title"/>
          </p:nvPr>
        </p:nvSpPr>
        <p:spPr/>
        <p:txBody>
          <a:bodyPr/>
          <a:lstStyle/>
          <a:p>
            <a:r>
              <a:rPr lang="en-US" dirty="0"/>
              <a:t>Our method</a:t>
            </a:r>
          </a:p>
        </p:txBody>
      </p:sp>
      <p:sp>
        <p:nvSpPr>
          <p:cNvPr id="2" name="Slide Number Placeholder 1">
            <a:extLst>
              <a:ext uri="{FF2B5EF4-FFF2-40B4-BE49-F238E27FC236}">
                <a16:creationId xmlns:a16="http://schemas.microsoft.com/office/drawing/2014/main" id="{4FF3AE5F-CB78-4D61-8F09-63B5C5E6DBD2}"/>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16</a:t>
            </a:fld>
            <a:endParaRPr lang="en-US" sz="1050" dirty="0"/>
          </a:p>
        </p:txBody>
      </p:sp>
      <p:cxnSp>
        <p:nvCxnSpPr>
          <p:cNvPr id="27" name="Straight Arrow Connector 26">
            <a:extLst>
              <a:ext uri="{FF2B5EF4-FFF2-40B4-BE49-F238E27FC236}">
                <a16:creationId xmlns:a16="http://schemas.microsoft.com/office/drawing/2014/main" id="{70A55BC4-189B-452F-AB14-1E5514A880AC}"/>
              </a:ext>
            </a:extLst>
          </p:cNvPr>
          <p:cNvCxnSpPr>
            <a:cxnSpLocks/>
          </p:cNvCxnSpPr>
          <p:nvPr/>
        </p:nvCxnSpPr>
        <p:spPr>
          <a:xfrm flipV="1">
            <a:off x="6547635" y="2649974"/>
            <a:ext cx="409416"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B0A5A5A-A7A7-46B1-A162-F308E04589D8}"/>
                  </a:ext>
                </a:extLst>
              </p:cNvPr>
              <p:cNvSpPr txBox="1"/>
              <p:nvPr/>
            </p:nvSpPr>
            <p:spPr>
              <a:xfrm>
                <a:off x="7355755" y="2129013"/>
                <a:ext cx="59884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00B050"/>
                              </a:solidFill>
                              <a:latin typeface="Cambria Math" panose="02040503050406030204" pitchFamily="18" charset="0"/>
                              <a:ea typeface="Cambria Math" panose="02040503050406030204" pitchFamily="18" charset="0"/>
                            </a:rPr>
                          </m:ctrlPr>
                        </m:sSubPr>
                        <m:e>
                          <m:r>
                            <a:rPr lang="en-US" sz="3600" i="1">
                              <a:solidFill>
                                <a:srgbClr val="00B050"/>
                              </a:solidFill>
                              <a:latin typeface="Cambria Math" panose="02040503050406030204" pitchFamily="18" charset="0"/>
                              <a:ea typeface="Cambria Math" panose="02040503050406030204" pitchFamily="18" charset="0"/>
                            </a:rPr>
                            <m:t>𝜎</m:t>
                          </m:r>
                        </m:e>
                        <m:sub>
                          <m:r>
                            <a:rPr lang="en-US" sz="3600" i="1">
                              <a:solidFill>
                                <a:srgbClr val="00B050"/>
                              </a:solidFill>
                              <a:latin typeface="Cambria Math" panose="02040503050406030204" pitchFamily="18" charset="0"/>
                              <a:ea typeface="Cambria Math" panose="02040503050406030204" pitchFamily="18" charset="0"/>
                            </a:rPr>
                            <m:t>𝑠</m:t>
                          </m:r>
                        </m:sub>
                      </m:sSub>
                    </m:oMath>
                  </m:oMathPara>
                </a14:m>
                <a:endParaRPr lang="en-US" sz="3600" dirty="0">
                  <a:solidFill>
                    <a:srgbClr val="00B050"/>
                  </a:solidFill>
                </a:endParaRPr>
              </a:p>
            </p:txBody>
          </p:sp>
        </mc:Choice>
        <mc:Fallback xmlns="">
          <p:sp>
            <p:nvSpPr>
              <p:cNvPr id="31" name="TextBox 30">
                <a:extLst>
                  <a:ext uri="{FF2B5EF4-FFF2-40B4-BE49-F238E27FC236}">
                    <a16:creationId xmlns:a16="http://schemas.microsoft.com/office/drawing/2014/main" id="{FB0A5A5A-A7A7-46B1-A162-F308E04589D8}"/>
                  </a:ext>
                </a:extLst>
              </p:cNvPr>
              <p:cNvSpPr txBox="1">
                <a:spLocks noRot="1" noChangeAspect="1" noMove="1" noResize="1" noEditPoints="1" noAdjustHandles="1" noChangeArrowheads="1" noChangeShapeType="1" noTextEdit="1"/>
              </p:cNvSpPr>
              <p:nvPr/>
            </p:nvSpPr>
            <p:spPr>
              <a:xfrm>
                <a:off x="7355755" y="2129013"/>
                <a:ext cx="598844"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0E1CC1E-DDDA-4D21-B440-3C17D06E14C9}"/>
                  </a:ext>
                </a:extLst>
              </p:cNvPr>
              <p:cNvSpPr txBox="1"/>
              <p:nvPr/>
            </p:nvSpPr>
            <p:spPr>
              <a:xfrm>
                <a:off x="7355755" y="1479381"/>
                <a:ext cx="59884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0070C0"/>
                              </a:solidFill>
                              <a:latin typeface="Cambria Math" panose="02040503050406030204" pitchFamily="18" charset="0"/>
                              <a:ea typeface="Cambria Math" panose="02040503050406030204" pitchFamily="18" charset="0"/>
                            </a:rPr>
                          </m:ctrlPr>
                        </m:sSubPr>
                        <m:e>
                          <m:r>
                            <a:rPr lang="en-US" sz="3600" i="1">
                              <a:solidFill>
                                <a:srgbClr val="0070C0"/>
                              </a:solidFill>
                              <a:latin typeface="Cambria Math" panose="02040503050406030204" pitchFamily="18" charset="0"/>
                              <a:ea typeface="Cambria Math" panose="02040503050406030204" pitchFamily="18" charset="0"/>
                            </a:rPr>
                            <m:t>𝜎</m:t>
                          </m:r>
                        </m:e>
                        <m:sub>
                          <m:r>
                            <a:rPr lang="en-US" sz="3600" i="1">
                              <a:solidFill>
                                <a:srgbClr val="0070C0"/>
                              </a:solidFill>
                              <a:latin typeface="Cambria Math" panose="02040503050406030204" pitchFamily="18" charset="0"/>
                              <a:ea typeface="Cambria Math" panose="02040503050406030204" pitchFamily="18" charset="0"/>
                            </a:rPr>
                            <m:t>𝑡</m:t>
                          </m:r>
                        </m:sub>
                      </m:sSub>
                    </m:oMath>
                  </m:oMathPara>
                </a14:m>
                <a:endParaRPr lang="en-US" sz="3600" dirty="0">
                  <a:solidFill>
                    <a:srgbClr val="0070C0"/>
                  </a:solidFill>
                </a:endParaRPr>
              </a:p>
            </p:txBody>
          </p:sp>
        </mc:Choice>
        <mc:Fallback xmlns="">
          <p:sp>
            <p:nvSpPr>
              <p:cNvPr id="32" name="TextBox 31">
                <a:extLst>
                  <a:ext uri="{FF2B5EF4-FFF2-40B4-BE49-F238E27FC236}">
                    <a16:creationId xmlns:a16="http://schemas.microsoft.com/office/drawing/2014/main" id="{60E1CC1E-DDDA-4D21-B440-3C17D06E14C9}"/>
                  </a:ext>
                </a:extLst>
              </p:cNvPr>
              <p:cNvSpPr txBox="1">
                <a:spLocks noRot="1" noChangeAspect="1" noMove="1" noResize="1" noEditPoints="1" noAdjustHandles="1" noChangeArrowheads="1" noChangeShapeType="1" noTextEdit="1"/>
              </p:cNvSpPr>
              <p:nvPr/>
            </p:nvSpPr>
            <p:spPr>
              <a:xfrm>
                <a:off x="7355755" y="1479381"/>
                <a:ext cx="59884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83CD65F-2DD7-4F48-8A7D-E18604B2FDA1}"/>
                  </a:ext>
                </a:extLst>
              </p:cNvPr>
              <p:cNvSpPr txBox="1"/>
              <p:nvPr/>
            </p:nvSpPr>
            <p:spPr>
              <a:xfrm>
                <a:off x="7355755" y="2841019"/>
                <a:ext cx="598844" cy="596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7030A0"/>
                              </a:solidFill>
                              <a:latin typeface="Cambria Math" panose="02040503050406030204" pitchFamily="18" charset="0"/>
                              <a:ea typeface="Cambria Math" panose="02040503050406030204" pitchFamily="18" charset="0"/>
                            </a:rPr>
                          </m:ctrlPr>
                        </m:sSubPr>
                        <m:e>
                          <m:r>
                            <a:rPr lang="en-US" sz="3600" i="1">
                              <a:solidFill>
                                <a:srgbClr val="7030A0"/>
                              </a:solidFill>
                              <a:latin typeface="Cambria Math" panose="02040503050406030204" pitchFamily="18" charset="0"/>
                              <a:ea typeface="Cambria Math" panose="02040503050406030204" pitchFamily="18" charset="0"/>
                            </a:rPr>
                            <m:t>𝑓</m:t>
                          </m:r>
                        </m:e>
                        <m:sub>
                          <m:r>
                            <a:rPr lang="en-US" sz="3600" i="1">
                              <a:solidFill>
                                <a:srgbClr val="7030A0"/>
                              </a:solidFill>
                              <a:latin typeface="Cambria Math" panose="02040503050406030204" pitchFamily="18" charset="0"/>
                              <a:ea typeface="Cambria Math" panose="02040503050406030204" pitchFamily="18" charset="0"/>
                            </a:rPr>
                            <m:t>𝑝</m:t>
                          </m:r>
                        </m:sub>
                      </m:sSub>
                    </m:oMath>
                  </m:oMathPara>
                </a14:m>
                <a:endParaRPr lang="en-US" sz="3600" dirty="0">
                  <a:solidFill>
                    <a:srgbClr val="7030A0"/>
                  </a:solidFill>
                </a:endParaRPr>
              </a:p>
            </p:txBody>
          </p:sp>
        </mc:Choice>
        <mc:Fallback xmlns="">
          <p:sp>
            <p:nvSpPr>
              <p:cNvPr id="33" name="TextBox 32">
                <a:extLst>
                  <a:ext uri="{FF2B5EF4-FFF2-40B4-BE49-F238E27FC236}">
                    <a16:creationId xmlns:a16="http://schemas.microsoft.com/office/drawing/2014/main" id="{083CD65F-2DD7-4F48-8A7D-E18604B2FDA1}"/>
                  </a:ext>
                </a:extLst>
              </p:cNvPr>
              <p:cNvSpPr txBox="1">
                <a:spLocks noRot="1" noChangeAspect="1" noMove="1" noResize="1" noEditPoints="1" noAdjustHandles="1" noChangeArrowheads="1" noChangeShapeType="1" noTextEdit="1"/>
              </p:cNvSpPr>
              <p:nvPr/>
            </p:nvSpPr>
            <p:spPr>
              <a:xfrm>
                <a:off x="7355755" y="2841019"/>
                <a:ext cx="598844" cy="596766"/>
              </a:xfrm>
              <a:prstGeom prst="rect">
                <a:avLst/>
              </a:prstGeom>
              <a:blipFill>
                <a:blip r:embed="rId5"/>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2C036217-FD69-489D-BC8E-B22BB0ABAD07}"/>
              </a:ext>
            </a:extLst>
          </p:cNvPr>
          <p:cNvSpPr txBox="1"/>
          <p:nvPr/>
        </p:nvSpPr>
        <p:spPr>
          <a:xfrm>
            <a:off x="6922235" y="3565753"/>
            <a:ext cx="1465884" cy="923330"/>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Bulk scattering parameters</a:t>
            </a:r>
          </a:p>
        </p:txBody>
      </p:sp>
      <p:sp>
        <p:nvSpPr>
          <p:cNvPr id="37" name="Left Bracket 36">
            <a:extLst>
              <a:ext uri="{FF2B5EF4-FFF2-40B4-BE49-F238E27FC236}">
                <a16:creationId xmlns:a16="http://schemas.microsoft.com/office/drawing/2014/main" id="{F81F1E75-5526-456D-AA83-FFC5433B89F8}"/>
              </a:ext>
            </a:extLst>
          </p:cNvPr>
          <p:cNvSpPr/>
          <p:nvPr/>
        </p:nvSpPr>
        <p:spPr>
          <a:xfrm>
            <a:off x="1263636" y="1042036"/>
            <a:ext cx="163196" cy="3447047"/>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38" name="Left Bracket 37">
            <a:extLst>
              <a:ext uri="{FF2B5EF4-FFF2-40B4-BE49-F238E27FC236}">
                <a16:creationId xmlns:a16="http://schemas.microsoft.com/office/drawing/2014/main" id="{2F6DDB7B-8CAA-4964-A71F-E2AB8AB3A77A}"/>
              </a:ext>
            </a:extLst>
          </p:cNvPr>
          <p:cNvSpPr/>
          <p:nvPr/>
        </p:nvSpPr>
        <p:spPr>
          <a:xfrm rot="10800000">
            <a:off x="5900633" y="1016970"/>
            <a:ext cx="163196" cy="3447047"/>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B5B5DAD-3E31-4D6F-AEAD-EA4C7C2BE58E}"/>
                  </a:ext>
                </a:extLst>
              </p:cNvPr>
              <p:cNvSpPr txBox="1"/>
              <p:nvPr/>
            </p:nvSpPr>
            <p:spPr>
              <a:xfrm>
                <a:off x="583933" y="2156251"/>
                <a:ext cx="59792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ea typeface="Cambria Math" panose="02040503050406030204" pitchFamily="18" charset="0"/>
                        </a:rPr>
                        <m:t>𝔼</m:t>
                      </m:r>
                    </m:oMath>
                  </m:oMathPara>
                </a14:m>
                <a:endParaRPr lang="en-US" sz="5400" dirty="0"/>
              </a:p>
            </p:txBody>
          </p:sp>
        </mc:Choice>
        <mc:Fallback xmlns="">
          <p:sp>
            <p:nvSpPr>
              <p:cNvPr id="39" name="TextBox 38">
                <a:extLst>
                  <a:ext uri="{FF2B5EF4-FFF2-40B4-BE49-F238E27FC236}">
                    <a16:creationId xmlns:a16="http://schemas.microsoft.com/office/drawing/2014/main" id="{BB5B5DAD-3E31-4D6F-AEAD-EA4C7C2BE58E}"/>
                  </a:ext>
                </a:extLst>
              </p:cNvPr>
              <p:cNvSpPr txBox="1">
                <a:spLocks noRot="1" noChangeAspect="1" noMove="1" noResize="1" noEditPoints="1" noAdjustHandles="1" noChangeArrowheads="1" noChangeShapeType="1" noTextEdit="1"/>
              </p:cNvSpPr>
              <p:nvPr/>
            </p:nvSpPr>
            <p:spPr>
              <a:xfrm>
                <a:off x="583933" y="2156251"/>
                <a:ext cx="597920" cy="830997"/>
              </a:xfrm>
              <a:prstGeom prst="rect">
                <a:avLst/>
              </a:prstGeom>
              <a:blipFill>
                <a:blip r:embed="rId6"/>
                <a:stretch>
                  <a:fillRect/>
                </a:stretch>
              </a:blipFill>
            </p:spPr>
            <p:txBody>
              <a:bodyPr/>
              <a:lstStyle/>
              <a:p>
                <a:r>
                  <a:rPr lang="en-US">
                    <a:noFill/>
                  </a:rPr>
                  <a:t> </a:t>
                </a:r>
              </a:p>
            </p:txBody>
          </p:sp>
        </mc:Fallback>
      </mc:AlternateContent>
      <p:pic>
        <p:nvPicPr>
          <p:cNvPr id="44" name="Picture 43" descr="A close up of a sunflower&#10;&#10;Description automatically generated">
            <a:extLst>
              <a:ext uri="{FF2B5EF4-FFF2-40B4-BE49-F238E27FC236}">
                <a16:creationId xmlns:a16="http://schemas.microsoft.com/office/drawing/2014/main" id="{56B06D4B-BA6F-4613-857E-A094281B5C6E}"/>
              </a:ext>
            </a:extLst>
          </p:cNvPr>
          <p:cNvPicPr>
            <a:picLocks noChangeAspect="1"/>
          </p:cNvPicPr>
          <p:nvPr/>
        </p:nvPicPr>
        <p:blipFill>
          <a:blip r:embed="rId7">
            <a:duotone>
              <a:prstClr val="black"/>
              <a:schemeClr val="accent5">
                <a:tint val="45000"/>
                <a:satMod val="400000"/>
              </a:schemeClr>
            </a:duotone>
          </a:blip>
          <a:stretch>
            <a:fillRect/>
          </a:stretch>
        </p:blipFill>
        <p:spPr>
          <a:xfrm rot="5400000">
            <a:off x="1777501" y="1532613"/>
            <a:ext cx="1405412" cy="1383923"/>
          </a:xfrm>
          <a:prstGeom prst="rect">
            <a:avLst/>
          </a:prstGeom>
        </p:spPr>
      </p:pic>
      <p:pic>
        <p:nvPicPr>
          <p:cNvPr id="46" name="Picture 45" descr="A close up of a sunflower&#10;&#10;Description automatically generated">
            <a:extLst>
              <a:ext uri="{FF2B5EF4-FFF2-40B4-BE49-F238E27FC236}">
                <a16:creationId xmlns:a16="http://schemas.microsoft.com/office/drawing/2014/main" id="{27E6F58D-47EE-4E97-BD2F-D61603031C45}"/>
              </a:ext>
            </a:extLst>
          </p:cNvPr>
          <p:cNvPicPr>
            <a:picLocks noChangeAspect="1"/>
          </p:cNvPicPr>
          <p:nvPr/>
        </p:nvPicPr>
        <p:blipFill>
          <a:blip r:embed="rId7">
            <a:duotone>
              <a:prstClr val="black"/>
              <a:schemeClr val="accent5">
                <a:tint val="45000"/>
                <a:satMod val="400000"/>
              </a:schemeClr>
            </a:duotone>
          </a:blip>
          <a:stretch>
            <a:fillRect/>
          </a:stretch>
        </p:blipFill>
        <p:spPr>
          <a:xfrm rot="5400000">
            <a:off x="2795449" y="1965603"/>
            <a:ext cx="1405412" cy="1383923"/>
          </a:xfrm>
          <a:prstGeom prst="rect">
            <a:avLst/>
          </a:prstGeom>
        </p:spPr>
      </p:pic>
      <p:pic>
        <p:nvPicPr>
          <p:cNvPr id="47" name="Picture 46" descr="A close up of a sunflower&#10;&#10;Description automatically generated">
            <a:extLst>
              <a:ext uri="{FF2B5EF4-FFF2-40B4-BE49-F238E27FC236}">
                <a16:creationId xmlns:a16="http://schemas.microsoft.com/office/drawing/2014/main" id="{5C1AA925-492D-4255-BF05-949962BD85B2}"/>
              </a:ext>
            </a:extLst>
          </p:cNvPr>
          <p:cNvPicPr>
            <a:picLocks noChangeAspect="1"/>
          </p:cNvPicPr>
          <p:nvPr/>
        </p:nvPicPr>
        <p:blipFill>
          <a:blip r:embed="rId7">
            <a:duotone>
              <a:prstClr val="black"/>
              <a:schemeClr val="accent5">
                <a:tint val="45000"/>
                <a:satMod val="400000"/>
              </a:schemeClr>
            </a:duotone>
          </a:blip>
          <a:stretch>
            <a:fillRect/>
          </a:stretch>
        </p:blipFill>
        <p:spPr>
          <a:xfrm rot="5400000">
            <a:off x="1972002" y="2862541"/>
            <a:ext cx="1405412" cy="1383923"/>
          </a:xfrm>
          <a:prstGeom prst="rect">
            <a:avLst/>
          </a:prstGeom>
        </p:spPr>
      </p:pic>
      <p:pic>
        <p:nvPicPr>
          <p:cNvPr id="48" name="Picture 47" descr="A close up of a sunflower&#10;&#10;Description automatically generated">
            <a:extLst>
              <a:ext uri="{FF2B5EF4-FFF2-40B4-BE49-F238E27FC236}">
                <a16:creationId xmlns:a16="http://schemas.microsoft.com/office/drawing/2014/main" id="{61F0F612-9F0E-4640-8523-4932E5DE1C31}"/>
              </a:ext>
            </a:extLst>
          </p:cNvPr>
          <p:cNvPicPr>
            <a:picLocks noChangeAspect="1"/>
          </p:cNvPicPr>
          <p:nvPr/>
        </p:nvPicPr>
        <p:blipFill>
          <a:blip r:embed="rId7">
            <a:duotone>
              <a:prstClr val="black"/>
              <a:schemeClr val="accent5">
                <a:tint val="45000"/>
                <a:satMod val="400000"/>
              </a:schemeClr>
            </a:duotone>
          </a:blip>
          <a:stretch>
            <a:fillRect/>
          </a:stretch>
        </p:blipFill>
        <p:spPr>
          <a:xfrm rot="5400000">
            <a:off x="3082440" y="1008101"/>
            <a:ext cx="1405412" cy="1383923"/>
          </a:xfrm>
          <a:prstGeom prst="rect">
            <a:avLst/>
          </a:prstGeom>
        </p:spPr>
      </p:pic>
      <p:pic>
        <p:nvPicPr>
          <p:cNvPr id="49" name="Picture 48" descr="A close up of a sunflower&#10;&#10;Description automatically generated">
            <a:extLst>
              <a:ext uri="{FF2B5EF4-FFF2-40B4-BE49-F238E27FC236}">
                <a16:creationId xmlns:a16="http://schemas.microsoft.com/office/drawing/2014/main" id="{0CFBA43B-49DB-4040-908D-E38BC44D4031}"/>
              </a:ext>
            </a:extLst>
          </p:cNvPr>
          <p:cNvPicPr>
            <a:picLocks noChangeAspect="1"/>
          </p:cNvPicPr>
          <p:nvPr/>
        </p:nvPicPr>
        <p:blipFill>
          <a:blip r:embed="rId7">
            <a:duotone>
              <a:prstClr val="black"/>
              <a:schemeClr val="accent5">
                <a:tint val="45000"/>
                <a:satMod val="400000"/>
              </a:schemeClr>
            </a:duotone>
          </a:blip>
          <a:stretch>
            <a:fillRect/>
          </a:stretch>
        </p:blipFill>
        <p:spPr>
          <a:xfrm rot="5400000">
            <a:off x="2896073" y="3285541"/>
            <a:ext cx="1405412" cy="1383923"/>
          </a:xfrm>
          <a:prstGeom prst="rect">
            <a:avLst/>
          </a:prstGeom>
        </p:spPr>
      </p:pic>
      <p:pic>
        <p:nvPicPr>
          <p:cNvPr id="50" name="Picture 49" descr="A close up of a sunflower&#10;&#10;Description automatically generated">
            <a:extLst>
              <a:ext uri="{FF2B5EF4-FFF2-40B4-BE49-F238E27FC236}">
                <a16:creationId xmlns:a16="http://schemas.microsoft.com/office/drawing/2014/main" id="{6664992C-6B7E-4BE0-A3CA-C4B18C0874E4}"/>
              </a:ext>
            </a:extLst>
          </p:cNvPr>
          <p:cNvPicPr>
            <a:picLocks noChangeAspect="1"/>
          </p:cNvPicPr>
          <p:nvPr/>
        </p:nvPicPr>
        <p:blipFill>
          <a:blip r:embed="rId7">
            <a:duotone>
              <a:prstClr val="black"/>
              <a:schemeClr val="accent5">
                <a:tint val="45000"/>
                <a:satMod val="400000"/>
              </a:schemeClr>
            </a:duotone>
          </a:blip>
          <a:stretch>
            <a:fillRect/>
          </a:stretch>
        </p:blipFill>
        <p:spPr>
          <a:xfrm rot="5400000">
            <a:off x="4062754" y="3126215"/>
            <a:ext cx="1405412" cy="1383923"/>
          </a:xfrm>
          <a:prstGeom prst="rect">
            <a:avLst/>
          </a:prstGeom>
        </p:spPr>
      </p:pic>
      <p:pic>
        <p:nvPicPr>
          <p:cNvPr id="51" name="Picture 50" descr="A close up of a sunflower&#10;&#10;Description automatically generated">
            <a:extLst>
              <a:ext uri="{FF2B5EF4-FFF2-40B4-BE49-F238E27FC236}">
                <a16:creationId xmlns:a16="http://schemas.microsoft.com/office/drawing/2014/main" id="{28EBB645-E59E-4535-A0EF-F1F0583B7660}"/>
              </a:ext>
            </a:extLst>
          </p:cNvPr>
          <p:cNvPicPr>
            <a:picLocks noChangeAspect="1"/>
          </p:cNvPicPr>
          <p:nvPr/>
        </p:nvPicPr>
        <p:blipFill>
          <a:blip r:embed="rId7">
            <a:duotone>
              <a:prstClr val="black"/>
              <a:schemeClr val="accent5">
                <a:tint val="45000"/>
                <a:satMod val="400000"/>
              </a:schemeClr>
            </a:duotone>
          </a:blip>
          <a:stretch>
            <a:fillRect/>
          </a:stretch>
        </p:blipFill>
        <p:spPr>
          <a:xfrm rot="5400000">
            <a:off x="4138859" y="1746087"/>
            <a:ext cx="1405412" cy="1383923"/>
          </a:xfrm>
          <a:prstGeom prst="rect">
            <a:avLst/>
          </a:prstGeom>
        </p:spPr>
      </p:pic>
      <p:pic>
        <p:nvPicPr>
          <p:cNvPr id="53" name="Picture 52" descr="A close up of a sunflower&#10;&#10;Description automatically generated">
            <a:extLst>
              <a:ext uri="{FF2B5EF4-FFF2-40B4-BE49-F238E27FC236}">
                <a16:creationId xmlns:a16="http://schemas.microsoft.com/office/drawing/2014/main" id="{A4F025AE-2BA4-4F37-A846-ED8F7E19AC5B}"/>
              </a:ext>
            </a:extLst>
          </p:cNvPr>
          <p:cNvPicPr>
            <a:picLocks noChangeAspect="1"/>
          </p:cNvPicPr>
          <p:nvPr/>
        </p:nvPicPr>
        <p:blipFill>
          <a:blip r:embed="rId7">
            <a:duotone>
              <a:prstClr val="black"/>
              <a:schemeClr val="accent5">
                <a:tint val="45000"/>
                <a:satMod val="400000"/>
              </a:schemeClr>
            </a:duotone>
          </a:blip>
          <a:stretch>
            <a:fillRect/>
          </a:stretch>
        </p:blipFill>
        <p:spPr>
          <a:xfrm rot="5400000">
            <a:off x="2945119" y="2130495"/>
            <a:ext cx="1405412" cy="1383923"/>
          </a:xfrm>
          <a:prstGeom prst="rect">
            <a:avLst/>
          </a:prstGeom>
        </p:spPr>
      </p:pic>
    </p:spTree>
    <p:extLst>
      <p:ext uri="{BB962C8B-B14F-4D97-AF65-F5344CB8AC3E}">
        <p14:creationId xmlns:p14="http://schemas.microsoft.com/office/powerpoint/2010/main" val="103199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4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nodeType="afterEffect">
                                  <p:stCondLst>
                                    <p:cond delay="400"/>
                                  </p:stCondLst>
                                  <p:childTnLst>
                                    <p:set>
                                      <p:cBhvr>
                                        <p:cTn id="12" dur="1" fill="hold">
                                          <p:stCondLst>
                                            <p:cond delay="0"/>
                                          </p:stCondLst>
                                        </p:cTn>
                                        <p:tgtEl>
                                          <p:spTgt spid="50"/>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nodeType="afterEffect">
                                  <p:stCondLst>
                                    <p:cond delay="400"/>
                                  </p:stCondLst>
                                  <p:childTnLst>
                                    <p:set>
                                      <p:cBhvr>
                                        <p:cTn id="15" dur="1" fill="hold">
                                          <p:stCondLst>
                                            <p:cond delay="0"/>
                                          </p:stCondLst>
                                        </p:cTn>
                                        <p:tgtEl>
                                          <p:spTgt spid="47"/>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nodeType="afterEffect">
                                  <p:stCondLst>
                                    <p:cond delay="4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nodeType="afterEffect">
                                  <p:stCondLst>
                                    <p:cond delay="400"/>
                                  </p:stCondLst>
                                  <p:childTnLst>
                                    <p:set>
                                      <p:cBhvr>
                                        <p:cTn id="21" dur="1" fill="hold">
                                          <p:stCondLst>
                                            <p:cond delay="0"/>
                                          </p:stCondLst>
                                        </p:cTn>
                                        <p:tgtEl>
                                          <p:spTgt spid="4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40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2400"/>
                            </p:stCondLst>
                            <p:childTnLst>
                              <p:par>
                                <p:cTn id="26" presetID="1" presetClass="entr" presetSubtype="0" fill="hold" nodeType="afterEffect">
                                  <p:stCondLst>
                                    <p:cond delay="400"/>
                                  </p:stCondLst>
                                  <p:childTnLst>
                                    <p:set>
                                      <p:cBhvr>
                                        <p:cTn id="27" dur="1" fill="hold">
                                          <p:stCondLst>
                                            <p:cond delay="0"/>
                                          </p:stCondLst>
                                        </p:cTn>
                                        <p:tgtEl>
                                          <p:spTgt spid="5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2C750B0A-90C2-42B9-B55E-6F2370933EFC}"/>
              </a:ext>
            </a:extLst>
          </p:cNvPr>
          <p:cNvPicPr>
            <a:picLocks noChangeAspect="1"/>
          </p:cNvPicPr>
          <p:nvPr/>
        </p:nvPicPr>
        <p:blipFill>
          <a:blip r:embed="rId3"/>
          <a:stretch>
            <a:fillRect/>
          </a:stretch>
        </p:blipFill>
        <p:spPr>
          <a:xfrm>
            <a:off x="5537014" y="1856062"/>
            <a:ext cx="3309065" cy="2179271"/>
          </a:xfrm>
          <a:prstGeom prst="rect">
            <a:avLst/>
          </a:prstGeom>
        </p:spPr>
      </p:pic>
      <p:sp>
        <p:nvSpPr>
          <p:cNvPr id="2" name="Title 1">
            <a:extLst>
              <a:ext uri="{FF2B5EF4-FFF2-40B4-BE49-F238E27FC236}">
                <a16:creationId xmlns:a16="http://schemas.microsoft.com/office/drawing/2014/main" id="{FA3B2EAD-7317-46CB-B4AC-A8AF72A63467}"/>
              </a:ext>
            </a:extLst>
          </p:cNvPr>
          <p:cNvSpPr>
            <a:spLocks noGrp="1"/>
          </p:cNvSpPr>
          <p:nvPr>
            <p:ph type="title"/>
          </p:nvPr>
        </p:nvSpPr>
        <p:spPr/>
        <p:txBody>
          <a:bodyPr/>
          <a:lstStyle/>
          <a:p>
            <a:r>
              <a:rPr lang="en-US" dirty="0"/>
              <a:t>Different realizations</a:t>
            </a:r>
          </a:p>
        </p:txBody>
      </p:sp>
      <p:pic>
        <p:nvPicPr>
          <p:cNvPr id="4" name="Picture 3" descr="Chart, scatter chart&#10;&#10;Description automatically generated">
            <a:extLst>
              <a:ext uri="{FF2B5EF4-FFF2-40B4-BE49-F238E27FC236}">
                <a16:creationId xmlns:a16="http://schemas.microsoft.com/office/drawing/2014/main" id="{5E9FCFBA-3586-4B54-81F4-C2A714D9B9A7}"/>
              </a:ext>
            </a:extLst>
          </p:cNvPr>
          <p:cNvPicPr>
            <a:picLocks noChangeAspect="1"/>
          </p:cNvPicPr>
          <p:nvPr/>
        </p:nvPicPr>
        <p:blipFill>
          <a:blip r:embed="rId4"/>
          <a:stretch>
            <a:fillRect/>
          </a:stretch>
        </p:blipFill>
        <p:spPr>
          <a:xfrm>
            <a:off x="2995818" y="2131433"/>
            <a:ext cx="1728787" cy="1728787"/>
          </a:xfrm>
          <a:prstGeom prst="rect">
            <a:avLst/>
          </a:prstGeom>
          <a:effectLst>
            <a:softEdge rad="317500"/>
          </a:effectLst>
        </p:spPr>
      </p:pic>
      <p:pic>
        <p:nvPicPr>
          <p:cNvPr id="6" name="Picture 5" descr="Chart, scatter chart&#10;&#10;Description automatically generated">
            <a:extLst>
              <a:ext uri="{FF2B5EF4-FFF2-40B4-BE49-F238E27FC236}">
                <a16:creationId xmlns:a16="http://schemas.microsoft.com/office/drawing/2014/main" id="{E4AED202-D5D5-48A9-937E-D9288B933EC6}"/>
              </a:ext>
            </a:extLst>
          </p:cNvPr>
          <p:cNvPicPr>
            <a:picLocks noChangeAspect="1"/>
          </p:cNvPicPr>
          <p:nvPr/>
        </p:nvPicPr>
        <p:blipFill>
          <a:blip r:embed="rId5"/>
          <a:stretch>
            <a:fillRect/>
          </a:stretch>
        </p:blipFill>
        <p:spPr>
          <a:xfrm>
            <a:off x="3030477" y="3266170"/>
            <a:ext cx="1728787" cy="1728787"/>
          </a:xfrm>
          <a:prstGeom prst="rect">
            <a:avLst/>
          </a:prstGeom>
          <a:effectLst>
            <a:softEdge rad="317500"/>
          </a:effectLst>
        </p:spPr>
      </p:pic>
      <p:pic>
        <p:nvPicPr>
          <p:cNvPr id="8" name="Picture 7" descr="Icon, scatter chart&#10;&#10;Description automatically generated">
            <a:extLst>
              <a:ext uri="{FF2B5EF4-FFF2-40B4-BE49-F238E27FC236}">
                <a16:creationId xmlns:a16="http://schemas.microsoft.com/office/drawing/2014/main" id="{34281200-C4F2-42F8-B43A-66AFDD783556}"/>
              </a:ext>
            </a:extLst>
          </p:cNvPr>
          <p:cNvPicPr>
            <a:picLocks noChangeAspect="1"/>
          </p:cNvPicPr>
          <p:nvPr/>
        </p:nvPicPr>
        <p:blipFill>
          <a:blip r:embed="rId6"/>
          <a:stretch>
            <a:fillRect/>
          </a:stretch>
        </p:blipFill>
        <p:spPr>
          <a:xfrm>
            <a:off x="1932114" y="3310633"/>
            <a:ext cx="1728787" cy="1728787"/>
          </a:xfrm>
          <a:prstGeom prst="rect">
            <a:avLst/>
          </a:prstGeom>
          <a:effectLst>
            <a:softEdge rad="317500"/>
          </a:effectLst>
        </p:spPr>
      </p:pic>
      <p:pic>
        <p:nvPicPr>
          <p:cNvPr id="10" name="Picture 9" descr="Scatter chart&#10;&#10;Description automatically generated">
            <a:extLst>
              <a:ext uri="{FF2B5EF4-FFF2-40B4-BE49-F238E27FC236}">
                <a16:creationId xmlns:a16="http://schemas.microsoft.com/office/drawing/2014/main" id="{7907ED33-3EB2-4DD9-A778-C80C12176D27}"/>
              </a:ext>
            </a:extLst>
          </p:cNvPr>
          <p:cNvPicPr>
            <a:picLocks noChangeAspect="1"/>
          </p:cNvPicPr>
          <p:nvPr/>
        </p:nvPicPr>
        <p:blipFill>
          <a:blip r:embed="rId7"/>
          <a:stretch>
            <a:fillRect/>
          </a:stretch>
        </p:blipFill>
        <p:spPr>
          <a:xfrm>
            <a:off x="799951" y="3249111"/>
            <a:ext cx="1728787" cy="1728787"/>
          </a:xfrm>
          <a:prstGeom prst="rect">
            <a:avLst/>
          </a:prstGeom>
          <a:effectLst>
            <a:softEdge rad="317500"/>
          </a:effectLst>
        </p:spPr>
      </p:pic>
      <p:pic>
        <p:nvPicPr>
          <p:cNvPr id="12" name="Picture 11" descr="Chart, scatter chart&#10;&#10;Description automatically generated">
            <a:extLst>
              <a:ext uri="{FF2B5EF4-FFF2-40B4-BE49-F238E27FC236}">
                <a16:creationId xmlns:a16="http://schemas.microsoft.com/office/drawing/2014/main" id="{D009F4F7-9553-41C2-90E6-98DEC3E0F2BF}"/>
              </a:ext>
            </a:extLst>
          </p:cNvPr>
          <p:cNvPicPr>
            <a:picLocks noChangeAspect="1"/>
          </p:cNvPicPr>
          <p:nvPr/>
        </p:nvPicPr>
        <p:blipFill>
          <a:blip r:embed="rId8"/>
          <a:stretch>
            <a:fillRect/>
          </a:stretch>
        </p:blipFill>
        <p:spPr>
          <a:xfrm>
            <a:off x="1897455" y="2134130"/>
            <a:ext cx="1728787" cy="1728787"/>
          </a:xfrm>
          <a:prstGeom prst="rect">
            <a:avLst/>
          </a:prstGeom>
          <a:effectLst>
            <a:softEdge rad="317500"/>
          </a:effectLst>
        </p:spPr>
      </p:pic>
      <p:pic>
        <p:nvPicPr>
          <p:cNvPr id="14" name="Picture 13" descr="Chart, scatter chart&#10;&#10;Description automatically generated">
            <a:extLst>
              <a:ext uri="{FF2B5EF4-FFF2-40B4-BE49-F238E27FC236}">
                <a16:creationId xmlns:a16="http://schemas.microsoft.com/office/drawing/2014/main" id="{3EB73992-DE64-472B-8E84-EA268466AD41}"/>
              </a:ext>
            </a:extLst>
          </p:cNvPr>
          <p:cNvPicPr>
            <a:picLocks noChangeAspect="1"/>
          </p:cNvPicPr>
          <p:nvPr/>
        </p:nvPicPr>
        <p:blipFill>
          <a:blip r:embed="rId9"/>
          <a:stretch>
            <a:fillRect/>
          </a:stretch>
        </p:blipFill>
        <p:spPr>
          <a:xfrm>
            <a:off x="785566" y="2155014"/>
            <a:ext cx="1728787" cy="1728787"/>
          </a:xfrm>
          <a:prstGeom prst="rect">
            <a:avLst/>
          </a:prstGeom>
          <a:effectLst>
            <a:softEdge rad="317500"/>
          </a:effectLst>
        </p:spPr>
      </p:pic>
      <p:pic>
        <p:nvPicPr>
          <p:cNvPr id="16" name="Picture 15" descr="Chart, scatter chart&#10;&#10;Description automatically generated">
            <a:extLst>
              <a:ext uri="{FF2B5EF4-FFF2-40B4-BE49-F238E27FC236}">
                <a16:creationId xmlns:a16="http://schemas.microsoft.com/office/drawing/2014/main" id="{F33022F9-E34B-455C-9B2E-681538CA0EC1}"/>
              </a:ext>
            </a:extLst>
          </p:cNvPr>
          <p:cNvPicPr>
            <a:picLocks noChangeAspect="1"/>
          </p:cNvPicPr>
          <p:nvPr/>
        </p:nvPicPr>
        <p:blipFill>
          <a:blip r:embed="rId10"/>
          <a:stretch>
            <a:fillRect/>
          </a:stretch>
        </p:blipFill>
        <p:spPr>
          <a:xfrm>
            <a:off x="2961159" y="996696"/>
            <a:ext cx="1728787" cy="1728787"/>
          </a:xfrm>
          <a:prstGeom prst="rect">
            <a:avLst/>
          </a:prstGeom>
          <a:effectLst>
            <a:softEdge rad="317500"/>
          </a:effectLst>
        </p:spPr>
      </p:pic>
      <p:pic>
        <p:nvPicPr>
          <p:cNvPr id="18" name="Picture 17" descr="Chart, scatter chart&#10;&#10;Description automatically generated">
            <a:extLst>
              <a:ext uri="{FF2B5EF4-FFF2-40B4-BE49-F238E27FC236}">
                <a16:creationId xmlns:a16="http://schemas.microsoft.com/office/drawing/2014/main" id="{CAAB31A2-604F-4195-A9A1-39E6B336E357}"/>
              </a:ext>
            </a:extLst>
          </p:cNvPr>
          <p:cNvPicPr>
            <a:picLocks noChangeAspect="1"/>
          </p:cNvPicPr>
          <p:nvPr/>
        </p:nvPicPr>
        <p:blipFill>
          <a:blip r:embed="rId11"/>
          <a:stretch>
            <a:fillRect/>
          </a:stretch>
        </p:blipFill>
        <p:spPr>
          <a:xfrm>
            <a:off x="1898993" y="954930"/>
            <a:ext cx="1728787" cy="1728787"/>
          </a:xfrm>
          <a:prstGeom prst="rect">
            <a:avLst/>
          </a:prstGeom>
          <a:effectLst>
            <a:softEdge rad="317500"/>
          </a:effectLst>
        </p:spPr>
      </p:pic>
      <p:pic>
        <p:nvPicPr>
          <p:cNvPr id="20" name="Picture 19" descr="Chart, scatter chart&#10;&#10;Description automatically generated">
            <a:extLst>
              <a:ext uri="{FF2B5EF4-FFF2-40B4-BE49-F238E27FC236}">
                <a16:creationId xmlns:a16="http://schemas.microsoft.com/office/drawing/2014/main" id="{C5E78A57-98B4-40C7-B931-E822ADDBAC47}"/>
              </a:ext>
            </a:extLst>
          </p:cNvPr>
          <p:cNvPicPr>
            <a:picLocks noChangeAspect="1"/>
          </p:cNvPicPr>
          <p:nvPr/>
        </p:nvPicPr>
        <p:blipFill rotWithShape="1">
          <a:blip r:embed="rId12"/>
          <a:srcRect/>
          <a:stretch/>
        </p:blipFill>
        <p:spPr>
          <a:xfrm>
            <a:off x="750907" y="975813"/>
            <a:ext cx="1728787" cy="1728787"/>
          </a:xfrm>
          <a:prstGeom prst="ellipse">
            <a:avLst/>
          </a:prstGeom>
          <a:ln>
            <a:noFill/>
          </a:ln>
          <a:effectLst>
            <a:softEdge rad="317500"/>
          </a:effectLst>
        </p:spPr>
      </p:pic>
      <p:sp>
        <p:nvSpPr>
          <p:cNvPr id="30" name="Left Bracket 29">
            <a:extLst>
              <a:ext uri="{FF2B5EF4-FFF2-40B4-BE49-F238E27FC236}">
                <a16:creationId xmlns:a16="http://schemas.microsoft.com/office/drawing/2014/main" id="{27FD08CB-3E57-428D-8D4D-A5EFD05BFBC2}"/>
              </a:ext>
            </a:extLst>
          </p:cNvPr>
          <p:cNvSpPr/>
          <p:nvPr/>
        </p:nvSpPr>
        <p:spPr>
          <a:xfrm>
            <a:off x="899354" y="1236024"/>
            <a:ext cx="163196" cy="3447047"/>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31" name="Left Bracket 30">
            <a:extLst>
              <a:ext uri="{FF2B5EF4-FFF2-40B4-BE49-F238E27FC236}">
                <a16:creationId xmlns:a16="http://schemas.microsoft.com/office/drawing/2014/main" id="{7138B62A-7E1E-490F-A1CE-E4072CC7950B}"/>
              </a:ext>
            </a:extLst>
          </p:cNvPr>
          <p:cNvSpPr/>
          <p:nvPr/>
        </p:nvSpPr>
        <p:spPr>
          <a:xfrm rot="10800000">
            <a:off x="4461148" y="1236027"/>
            <a:ext cx="163196" cy="3447047"/>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cxnSp>
        <p:nvCxnSpPr>
          <p:cNvPr id="32" name="Straight Arrow Connector 31">
            <a:extLst>
              <a:ext uri="{FF2B5EF4-FFF2-40B4-BE49-F238E27FC236}">
                <a16:creationId xmlns:a16="http://schemas.microsoft.com/office/drawing/2014/main" id="{1586DEAE-7206-441C-844E-3C3D83718BB8}"/>
              </a:ext>
            </a:extLst>
          </p:cNvPr>
          <p:cNvCxnSpPr>
            <a:cxnSpLocks/>
          </p:cNvCxnSpPr>
          <p:nvPr/>
        </p:nvCxnSpPr>
        <p:spPr>
          <a:xfrm flipV="1">
            <a:off x="5059599" y="2959548"/>
            <a:ext cx="409416"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488C3495-EDB8-438D-9D74-2BAF8AE4CEF9}"/>
              </a:ext>
            </a:extLst>
          </p:cNvPr>
          <p:cNvSpPr/>
          <p:nvPr/>
        </p:nvSpPr>
        <p:spPr>
          <a:xfrm>
            <a:off x="6085843" y="2442401"/>
            <a:ext cx="546746" cy="54916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249E821-AF4C-4A31-9DD0-AA31EC50AEFD}"/>
                  </a:ext>
                </a:extLst>
              </p:cNvPr>
              <p:cNvSpPr txBox="1"/>
              <p:nvPr/>
            </p:nvSpPr>
            <p:spPr>
              <a:xfrm>
                <a:off x="6377617" y="3929651"/>
                <a:ext cx="598844" cy="596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7030A0"/>
                              </a:solidFill>
                              <a:latin typeface="Cambria Math" panose="02040503050406030204" pitchFamily="18" charset="0"/>
                              <a:ea typeface="Cambria Math" panose="02040503050406030204" pitchFamily="18" charset="0"/>
                            </a:rPr>
                          </m:ctrlPr>
                        </m:sSubPr>
                        <m:e>
                          <m:r>
                            <a:rPr lang="en-US" sz="3600" i="1">
                              <a:solidFill>
                                <a:srgbClr val="7030A0"/>
                              </a:solidFill>
                              <a:latin typeface="Cambria Math" panose="02040503050406030204" pitchFamily="18" charset="0"/>
                              <a:ea typeface="Cambria Math" panose="02040503050406030204" pitchFamily="18" charset="0"/>
                            </a:rPr>
                            <m:t>𝑓</m:t>
                          </m:r>
                        </m:e>
                        <m:sub>
                          <m:r>
                            <a:rPr lang="en-US" sz="3600" i="1">
                              <a:solidFill>
                                <a:srgbClr val="7030A0"/>
                              </a:solidFill>
                              <a:latin typeface="Cambria Math" panose="02040503050406030204" pitchFamily="18" charset="0"/>
                              <a:ea typeface="Cambria Math" panose="02040503050406030204" pitchFamily="18" charset="0"/>
                            </a:rPr>
                            <m:t>𝑝</m:t>
                          </m:r>
                        </m:sub>
                      </m:sSub>
                    </m:oMath>
                  </m:oMathPara>
                </a14:m>
                <a:endParaRPr lang="en-US" sz="3600" dirty="0">
                  <a:solidFill>
                    <a:srgbClr val="7030A0"/>
                  </a:solidFill>
                </a:endParaRPr>
              </a:p>
            </p:txBody>
          </p:sp>
        </mc:Choice>
        <mc:Fallback xmlns="">
          <p:sp>
            <p:nvSpPr>
              <p:cNvPr id="52" name="TextBox 51">
                <a:extLst>
                  <a:ext uri="{FF2B5EF4-FFF2-40B4-BE49-F238E27FC236}">
                    <a16:creationId xmlns:a16="http://schemas.microsoft.com/office/drawing/2014/main" id="{3249E821-AF4C-4A31-9DD0-AA31EC50AEFD}"/>
                  </a:ext>
                </a:extLst>
              </p:cNvPr>
              <p:cNvSpPr txBox="1">
                <a:spLocks noRot="1" noChangeAspect="1" noMove="1" noResize="1" noEditPoints="1" noAdjustHandles="1" noChangeArrowheads="1" noChangeShapeType="1" noTextEdit="1"/>
              </p:cNvSpPr>
              <p:nvPr/>
            </p:nvSpPr>
            <p:spPr>
              <a:xfrm>
                <a:off x="6377617" y="3929651"/>
                <a:ext cx="598844" cy="59676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94396D0-65A6-4A85-9B14-F7CDCCBF1225}"/>
                  </a:ext>
                </a:extLst>
              </p:cNvPr>
              <p:cNvSpPr txBox="1"/>
              <p:nvPr/>
            </p:nvSpPr>
            <p:spPr>
              <a:xfrm>
                <a:off x="266775" y="2463203"/>
                <a:ext cx="59792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ea typeface="Cambria Math" panose="02040503050406030204" pitchFamily="18" charset="0"/>
                        </a:rPr>
                        <m:t>𝔼</m:t>
                      </m:r>
                    </m:oMath>
                  </m:oMathPara>
                </a14:m>
                <a:endParaRPr lang="en-US" sz="5400" dirty="0"/>
              </a:p>
            </p:txBody>
          </p:sp>
        </mc:Choice>
        <mc:Fallback xmlns="">
          <p:sp>
            <p:nvSpPr>
              <p:cNvPr id="53" name="TextBox 52">
                <a:extLst>
                  <a:ext uri="{FF2B5EF4-FFF2-40B4-BE49-F238E27FC236}">
                    <a16:creationId xmlns:a16="http://schemas.microsoft.com/office/drawing/2014/main" id="{594396D0-65A6-4A85-9B14-F7CDCCBF1225}"/>
                  </a:ext>
                </a:extLst>
              </p:cNvPr>
              <p:cNvSpPr txBox="1">
                <a:spLocks noRot="1" noChangeAspect="1" noMove="1" noResize="1" noEditPoints="1" noAdjustHandles="1" noChangeArrowheads="1" noChangeShapeType="1" noTextEdit="1"/>
              </p:cNvSpPr>
              <p:nvPr/>
            </p:nvSpPr>
            <p:spPr>
              <a:xfrm>
                <a:off x="266775" y="2463203"/>
                <a:ext cx="597920" cy="830997"/>
              </a:xfrm>
              <a:prstGeom prst="rect">
                <a:avLst/>
              </a:prstGeom>
              <a:blipFill>
                <a:blip r:embed="rId14"/>
                <a:stretch>
                  <a:fillRect/>
                </a:stretch>
              </a:blipFill>
            </p:spPr>
            <p:txBody>
              <a:bodyPr/>
              <a:lstStyle/>
              <a:p>
                <a:r>
                  <a:rPr lang="en-US">
                    <a:noFill/>
                  </a:rPr>
                  <a:t> </a:t>
                </a:r>
              </a:p>
            </p:txBody>
          </p:sp>
        </mc:Fallback>
      </mc:AlternateContent>
      <p:pic>
        <p:nvPicPr>
          <p:cNvPr id="23" name="Picture 22" descr="Chart, radar chart&#10;&#10;Description automatically generated">
            <a:extLst>
              <a:ext uri="{FF2B5EF4-FFF2-40B4-BE49-F238E27FC236}">
                <a16:creationId xmlns:a16="http://schemas.microsoft.com/office/drawing/2014/main" id="{1B4860BA-2A17-49B4-92C5-EE32E9537D34}"/>
              </a:ext>
            </a:extLst>
          </p:cNvPr>
          <p:cNvPicPr>
            <a:picLocks noChangeAspect="1"/>
          </p:cNvPicPr>
          <p:nvPr/>
        </p:nvPicPr>
        <p:blipFill rotWithShape="1">
          <a:blip r:embed="rId3"/>
          <a:srcRect l="15844" t="25210" r="66523" b="48537"/>
          <a:stretch/>
        </p:blipFill>
        <p:spPr>
          <a:xfrm>
            <a:off x="5010597" y="1236024"/>
            <a:ext cx="1122152" cy="1100317"/>
          </a:xfrm>
          <a:prstGeom prst="rect">
            <a:avLst/>
          </a:prstGeom>
          <a:ln>
            <a:solidFill>
              <a:srgbClr val="FF0000"/>
            </a:solidFill>
            <a:prstDash val="dash"/>
          </a:ln>
        </p:spPr>
      </p:pic>
    </p:spTree>
    <p:extLst>
      <p:ext uri="{BB962C8B-B14F-4D97-AF65-F5344CB8AC3E}">
        <p14:creationId xmlns:p14="http://schemas.microsoft.com/office/powerpoint/2010/main" val="80830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824F-0683-475C-AA48-8B1ED8C317C6}"/>
              </a:ext>
            </a:extLst>
          </p:cNvPr>
          <p:cNvSpPr>
            <a:spLocks noGrp="1"/>
          </p:cNvSpPr>
          <p:nvPr>
            <p:ph type="title"/>
          </p:nvPr>
        </p:nvSpPr>
        <p:spPr>
          <a:xfrm>
            <a:off x="2591272" y="1967405"/>
            <a:ext cx="3961455" cy="1208689"/>
          </a:xfrm>
        </p:spPr>
        <p:txBody>
          <a:bodyPr>
            <a:normAutofit/>
          </a:bodyPr>
          <a:lstStyle/>
          <a:p>
            <a:pPr algn="ctr"/>
            <a:r>
              <a:rPr lang="en-US" sz="4000" dirty="0"/>
              <a:t>Validation</a:t>
            </a:r>
          </a:p>
        </p:txBody>
      </p:sp>
    </p:spTree>
    <p:extLst>
      <p:ext uri="{BB962C8B-B14F-4D97-AF65-F5344CB8AC3E}">
        <p14:creationId xmlns:p14="http://schemas.microsoft.com/office/powerpoint/2010/main" val="402665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7C48F-82D8-4C95-9FED-642557641527}"/>
              </a:ext>
            </a:extLst>
          </p:cNvPr>
          <p:cNvSpPr>
            <a:spLocks noGrp="1"/>
          </p:cNvSpPr>
          <p:nvPr>
            <p:ph type="title"/>
          </p:nvPr>
        </p:nvSpPr>
        <p:spPr/>
        <p:txBody>
          <a:bodyPr/>
          <a:lstStyle/>
          <a:p>
            <a:r>
              <a:rPr lang="en-US" dirty="0"/>
              <a:t>Validation</a:t>
            </a:r>
          </a:p>
        </p:txBody>
      </p:sp>
      <p:sp>
        <p:nvSpPr>
          <p:cNvPr id="3" name="Slide Number Placeholder 2">
            <a:extLst>
              <a:ext uri="{FF2B5EF4-FFF2-40B4-BE49-F238E27FC236}">
                <a16:creationId xmlns:a16="http://schemas.microsoft.com/office/drawing/2014/main" id="{0442762E-72A7-43E4-9329-DA4E4A2135F2}"/>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19</a:t>
            </a:fld>
            <a:endParaRPr lang="en-US" sz="1050" dirty="0"/>
          </a:p>
        </p:txBody>
      </p:sp>
      <p:grpSp>
        <p:nvGrpSpPr>
          <p:cNvPr id="6" name="Group 5">
            <a:extLst>
              <a:ext uri="{FF2B5EF4-FFF2-40B4-BE49-F238E27FC236}">
                <a16:creationId xmlns:a16="http://schemas.microsoft.com/office/drawing/2014/main" id="{0772DFD5-AAC6-4994-A866-5BFA9F9F6231}"/>
              </a:ext>
            </a:extLst>
          </p:cNvPr>
          <p:cNvGrpSpPr/>
          <p:nvPr/>
        </p:nvGrpSpPr>
        <p:grpSpPr>
          <a:xfrm>
            <a:off x="1330702" y="1359746"/>
            <a:ext cx="2336834" cy="2548871"/>
            <a:chOff x="2446133" y="1529534"/>
            <a:chExt cx="3752490" cy="4087889"/>
          </a:xfrm>
        </p:grpSpPr>
        <p:sp>
          <p:nvSpPr>
            <p:cNvPr id="7" name="Rectangle: Rounded Corners 6">
              <a:extLst>
                <a:ext uri="{FF2B5EF4-FFF2-40B4-BE49-F238E27FC236}">
                  <a16:creationId xmlns:a16="http://schemas.microsoft.com/office/drawing/2014/main" id="{8F3B33E2-575B-492C-8A5D-7036AFCDB597}"/>
                </a:ext>
              </a:extLst>
            </p:cNvPr>
            <p:cNvSpPr/>
            <p:nvPr/>
          </p:nvSpPr>
          <p:spPr>
            <a:xfrm>
              <a:off x="2446133" y="1529534"/>
              <a:ext cx="3752489" cy="408788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12 Elipse">
              <a:extLst>
                <a:ext uri="{FF2B5EF4-FFF2-40B4-BE49-F238E27FC236}">
                  <a16:creationId xmlns:a16="http://schemas.microsoft.com/office/drawing/2014/main" id="{0C578370-E68E-4677-8394-0ED3CDCADF93}"/>
                </a:ext>
              </a:extLst>
            </p:cNvPr>
            <p:cNvSpPr/>
            <p:nvPr/>
          </p:nvSpPr>
          <p:spPr>
            <a:xfrm>
              <a:off x="3414171" y="280515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 name="13 Elipse">
              <a:extLst>
                <a:ext uri="{FF2B5EF4-FFF2-40B4-BE49-F238E27FC236}">
                  <a16:creationId xmlns:a16="http://schemas.microsoft.com/office/drawing/2014/main" id="{A7D35338-5A83-4CA1-8309-4B0E33403E4B}"/>
                </a:ext>
              </a:extLst>
            </p:cNvPr>
            <p:cNvSpPr/>
            <p:nvPr/>
          </p:nvSpPr>
          <p:spPr>
            <a:xfrm>
              <a:off x="3290840" y="335916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 name="14 Elipse">
              <a:extLst>
                <a:ext uri="{FF2B5EF4-FFF2-40B4-BE49-F238E27FC236}">
                  <a16:creationId xmlns:a16="http://schemas.microsoft.com/office/drawing/2014/main" id="{9C5273C7-608B-40AD-9F18-362A0C016CD0}"/>
                </a:ext>
              </a:extLst>
            </p:cNvPr>
            <p:cNvSpPr/>
            <p:nvPr/>
          </p:nvSpPr>
          <p:spPr>
            <a:xfrm>
              <a:off x="2862212" y="32877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 name="15 Elipse">
              <a:extLst>
                <a:ext uri="{FF2B5EF4-FFF2-40B4-BE49-F238E27FC236}">
                  <a16:creationId xmlns:a16="http://schemas.microsoft.com/office/drawing/2014/main" id="{A11D127D-AD83-429A-8DF4-2E061117FA2A}"/>
                </a:ext>
              </a:extLst>
            </p:cNvPr>
            <p:cNvSpPr/>
            <p:nvPr/>
          </p:nvSpPr>
          <p:spPr>
            <a:xfrm>
              <a:off x="3648030" y="364491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 name="16 Elipse">
              <a:extLst>
                <a:ext uri="{FF2B5EF4-FFF2-40B4-BE49-F238E27FC236}">
                  <a16:creationId xmlns:a16="http://schemas.microsoft.com/office/drawing/2014/main" id="{457D7C15-6CED-4A82-ABE3-A8857DDFD9CE}"/>
                </a:ext>
              </a:extLst>
            </p:cNvPr>
            <p:cNvSpPr/>
            <p:nvPr/>
          </p:nvSpPr>
          <p:spPr>
            <a:xfrm>
              <a:off x="4219534" y="378779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 name="17 Elipse">
              <a:extLst>
                <a:ext uri="{FF2B5EF4-FFF2-40B4-BE49-F238E27FC236}">
                  <a16:creationId xmlns:a16="http://schemas.microsoft.com/office/drawing/2014/main" id="{50BDDFEF-900D-4244-B1A8-323BC32574CF}"/>
                </a:ext>
              </a:extLst>
            </p:cNvPr>
            <p:cNvSpPr/>
            <p:nvPr/>
          </p:nvSpPr>
          <p:spPr>
            <a:xfrm>
              <a:off x="4433848" y="307341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 name="18 Elipse">
              <a:extLst>
                <a:ext uri="{FF2B5EF4-FFF2-40B4-BE49-F238E27FC236}">
                  <a16:creationId xmlns:a16="http://schemas.microsoft.com/office/drawing/2014/main" id="{D298D7CF-9503-47E7-B70A-E700468AED69}"/>
                </a:ext>
              </a:extLst>
            </p:cNvPr>
            <p:cNvSpPr/>
            <p:nvPr/>
          </p:nvSpPr>
          <p:spPr>
            <a:xfrm>
              <a:off x="3790906" y="24304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 name="21 Elipse">
              <a:extLst>
                <a:ext uri="{FF2B5EF4-FFF2-40B4-BE49-F238E27FC236}">
                  <a16:creationId xmlns:a16="http://schemas.microsoft.com/office/drawing/2014/main" id="{DFCE4CA4-85C8-475B-BAD6-EAB55266FEEE}"/>
                </a:ext>
              </a:extLst>
            </p:cNvPr>
            <p:cNvSpPr/>
            <p:nvPr/>
          </p:nvSpPr>
          <p:spPr>
            <a:xfrm>
              <a:off x="3506225" y="4091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 name="25 Elipse">
              <a:extLst>
                <a:ext uri="{FF2B5EF4-FFF2-40B4-BE49-F238E27FC236}">
                  <a16:creationId xmlns:a16="http://schemas.microsoft.com/office/drawing/2014/main" id="{5B0F08B7-2E17-475B-8202-399B338856E4}"/>
                </a:ext>
              </a:extLst>
            </p:cNvPr>
            <p:cNvSpPr/>
            <p:nvPr/>
          </p:nvSpPr>
          <p:spPr>
            <a:xfrm>
              <a:off x="2576460" y="357347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 name="26 Elipse">
              <a:extLst>
                <a:ext uri="{FF2B5EF4-FFF2-40B4-BE49-F238E27FC236}">
                  <a16:creationId xmlns:a16="http://schemas.microsoft.com/office/drawing/2014/main" id="{D70342E1-F34D-4F83-84E2-AA7186680DD4}"/>
                </a:ext>
              </a:extLst>
            </p:cNvPr>
            <p:cNvSpPr/>
            <p:nvPr/>
          </p:nvSpPr>
          <p:spPr>
            <a:xfrm>
              <a:off x="2548239" y="415202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 name="27 Elipse">
              <a:extLst>
                <a:ext uri="{FF2B5EF4-FFF2-40B4-BE49-F238E27FC236}">
                  <a16:creationId xmlns:a16="http://schemas.microsoft.com/office/drawing/2014/main" id="{C01EF9A6-7FBD-44B5-80DD-BF332D76D720}"/>
                </a:ext>
              </a:extLst>
            </p:cNvPr>
            <p:cNvSpPr/>
            <p:nvPr/>
          </p:nvSpPr>
          <p:spPr>
            <a:xfrm>
              <a:off x="5621053" y="414896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 name="28 Elipse">
              <a:extLst>
                <a:ext uri="{FF2B5EF4-FFF2-40B4-BE49-F238E27FC236}">
                  <a16:creationId xmlns:a16="http://schemas.microsoft.com/office/drawing/2014/main" id="{4D4E7601-EB03-4CD9-8607-A5F5C7541A69}"/>
                </a:ext>
              </a:extLst>
            </p:cNvPr>
            <p:cNvSpPr/>
            <p:nvPr/>
          </p:nvSpPr>
          <p:spPr>
            <a:xfrm>
              <a:off x="2562652" y="27831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 name="31 Elipse">
              <a:extLst>
                <a:ext uri="{FF2B5EF4-FFF2-40B4-BE49-F238E27FC236}">
                  <a16:creationId xmlns:a16="http://schemas.microsoft.com/office/drawing/2014/main" id="{89C73469-F7F6-429B-B5FA-C0AA368D2FFD}"/>
                </a:ext>
              </a:extLst>
            </p:cNvPr>
            <p:cNvSpPr/>
            <p:nvPr/>
          </p:nvSpPr>
          <p:spPr>
            <a:xfrm>
              <a:off x="3505154" y="4502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 name="34 Elipse">
              <a:extLst>
                <a:ext uri="{FF2B5EF4-FFF2-40B4-BE49-F238E27FC236}">
                  <a16:creationId xmlns:a16="http://schemas.microsoft.com/office/drawing/2014/main" id="{D7A15C6F-52BD-4273-8CD2-1AC6A16375D7}"/>
                </a:ext>
              </a:extLst>
            </p:cNvPr>
            <p:cNvSpPr/>
            <p:nvPr/>
          </p:nvSpPr>
          <p:spPr>
            <a:xfrm>
              <a:off x="3147964" y="493080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 name="35 Elipse">
              <a:extLst>
                <a:ext uri="{FF2B5EF4-FFF2-40B4-BE49-F238E27FC236}">
                  <a16:creationId xmlns:a16="http://schemas.microsoft.com/office/drawing/2014/main" id="{FD07A24F-66CD-4E75-94B9-AD714D73FDDD}"/>
                </a:ext>
              </a:extLst>
            </p:cNvPr>
            <p:cNvSpPr/>
            <p:nvPr/>
          </p:nvSpPr>
          <p:spPr>
            <a:xfrm>
              <a:off x="5033319" y="4839192"/>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 name="36 Elipse">
              <a:extLst>
                <a:ext uri="{FF2B5EF4-FFF2-40B4-BE49-F238E27FC236}">
                  <a16:creationId xmlns:a16="http://schemas.microsoft.com/office/drawing/2014/main" id="{C4A2F8C8-1027-44F7-992C-F54099DBB96B}"/>
                </a:ext>
              </a:extLst>
            </p:cNvPr>
            <p:cNvSpPr/>
            <p:nvPr/>
          </p:nvSpPr>
          <p:spPr>
            <a:xfrm>
              <a:off x="3648030" y="521655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4" name="37 Elipse">
              <a:extLst>
                <a:ext uri="{FF2B5EF4-FFF2-40B4-BE49-F238E27FC236}">
                  <a16:creationId xmlns:a16="http://schemas.microsoft.com/office/drawing/2014/main" id="{C7CB00FA-3F10-4EA8-ABAC-5F10C41ECA45}"/>
                </a:ext>
              </a:extLst>
            </p:cNvPr>
            <p:cNvSpPr/>
            <p:nvPr/>
          </p:nvSpPr>
          <p:spPr>
            <a:xfrm>
              <a:off x="4505286" y="443073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 name="39 Elipse">
              <a:extLst>
                <a:ext uri="{FF2B5EF4-FFF2-40B4-BE49-F238E27FC236}">
                  <a16:creationId xmlns:a16="http://schemas.microsoft.com/office/drawing/2014/main" id="{638AC16E-7C62-4103-9AD5-BA852CC1A22F}"/>
                </a:ext>
              </a:extLst>
            </p:cNvPr>
            <p:cNvSpPr/>
            <p:nvPr/>
          </p:nvSpPr>
          <p:spPr>
            <a:xfrm>
              <a:off x="4648162" y="407354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 name="41 Elipse">
              <a:extLst>
                <a:ext uri="{FF2B5EF4-FFF2-40B4-BE49-F238E27FC236}">
                  <a16:creationId xmlns:a16="http://schemas.microsoft.com/office/drawing/2014/main" id="{7BDEA534-BAA8-48D0-9C17-9ADF03644D01}"/>
                </a:ext>
              </a:extLst>
            </p:cNvPr>
            <p:cNvSpPr/>
            <p:nvPr/>
          </p:nvSpPr>
          <p:spPr>
            <a:xfrm>
              <a:off x="4862621" y="3135668"/>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7" name="42 Elipse">
              <a:extLst>
                <a:ext uri="{FF2B5EF4-FFF2-40B4-BE49-F238E27FC236}">
                  <a16:creationId xmlns:a16="http://schemas.microsoft.com/office/drawing/2014/main" id="{2ADD2B67-1009-4B9A-8AAA-382C890A437D}"/>
                </a:ext>
              </a:extLst>
            </p:cNvPr>
            <p:cNvSpPr/>
            <p:nvPr/>
          </p:nvSpPr>
          <p:spPr>
            <a:xfrm>
              <a:off x="5291104" y="293053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8" name="43 Elipse">
              <a:extLst>
                <a:ext uri="{FF2B5EF4-FFF2-40B4-BE49-F238E27FC236}">
                  <a16:creationId xmlns:a16="http://schemas.microsoft.com/office/drawing/2014/main" id="{6169B117-CE56-4C81-B304-B6C406C43B89}"/>
                </a:ext>
              </a:extLst>
            </p:cNvPr>
            <p:cNvSpPr/>
            <p:nvPr/>
          </p:nvSpPr>
          <p:spPr>
            <a:xfrm>
              <a:off x="5362542" y="3502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9" name="46 Elipse">
              <a:extLst>
                <a:ext uri="{FF2B5EF4-FFF2-40B4-BE49-F238E27FC236}">
                  <a16:creationId xmlns:a16="http://schemas.microsoft.com/office/drawing/2014/main" id="{953BFA41-1234-40B8-B1FC-4AFB23EE98D4}"/>
                </a:ext>
              </a:extLst>
            </p:cNvPr>
            <p:cNvSpPr/>
            <p:nvPr/>
          </p:nvSpPr>
          <p:spPr>
            <a:xfrm>
              <a:off x="4719600" y="207328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0" name="47 Elipse">
              <a:extLst>
                <a:ext uri="{FF2B5EF4-FFF2-40B4-BE49-F238E27FC236}">
                  <a16:creationId xmlns:a16="http://schemas.microsoft.com/office/drawing/2014/main" id="{3596B705-57AD-4D30-99E6-EB735910B4F1}"/>
                </a:ext>
              </a:extLst>
            </p:cNvPr>
            <p:cNvSpPr/>
            <p:nvPr/>
          </p:nvSpPr>
          <p:spPr>
            <a:xfrm>
              <a:off x="4219534" y="185896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1" name="22 Elipse">
              <a:extLst>
                <a:ext uri="{FF2B5EF4-FFF2-40B4-BE49-F238E27FC236}">
                  <a16:creationId xmlns:a16="http://schemas.microsoft.com/office/drawing/2014/main" id="{196A5046-D916-47BF-B1C4-8321BB15043F}"/>
                </a:ext>
              </a:extLst>
            </p:cNvPr>
            <p:cNvSpPr/>
            <p:nvPr/>
          </p:nvSpPr>
          <p:spPr>
            <a:xfrm>
              <a:off x="2977091" y="158273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2" name="22 Elipse">
              <a:extLst>
                <a:ext uri="{FF2B5EF4-FFF2-40B4-BE49-F238E27FC236}">
                  <a16:creationId xmlns:a16="http://schemas.microsoft.com/office/drawing/2014/main" id="{C12D360D-C6AD-4896-9C4F-115838F5D456}"/>
                </a:ext>
              </a:extLst>
            </p:cNvPr>
            <p:cNvSpPr/>
            <p:nvPr/>
          </p:nvSpPr>
          <p:spPr>
            <a:xfrm>
              <a:off x="2512744" y="182447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3" name="22 Elipse">
              <a:extLst>
                <a:ext uri="{FF2B5EF4-FFF2-40B4-BE49-F238E27FC236}">
                  <a16:creationId xmlns:a16="http://schemas.microsoft.com/office/drawing/2014/main" id="{C4EB9F9D-6EEC-451E-B09A-BF23806CA7C0}"/>
                </a:ext>
              </a:extLst>
            </p:cNvPr>
            <p:cNvSpPr/>
            <p:nvPr/>
          </p:nvSpPr>
          <p:spPr>
            <a:xfrm>
              <a:off x="3040807" y="237012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4" name="22 Elipse">
              <a:extLst>
                <a:ext uri="{FF2B5EF4-FFF2-40B4-BE49-F238E27FC236}">
                  <a16:creationId xmlns:a16="http://schemas.microsoft.com/office/drawing/2014/main" id="{7658176E-351D-40AC-99E9-A9F738B1A405}"/>
                </a:ext>
              </a:extLst>
            </p:cNvPr>
            <p:cNvSpPr/>
            <p:nvPr/>
          </p:nvSpPr>
          <p:spPr>
            <a:xfrm>
              <a:off x="5461948" y="21447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5" name="44 Elipse">
              <a:extLst>
                <a:ext uri="{FF2B5EF4-FFF2-40B4-BE49-F238E27FC236}">
                  <a16:creationId xmlns:a16="http://schemas.microsoft.com/office/drawing/2014/main" id="{3DDB08F3-3981-47CC-AB55-2AA1E7F4E7BC}"/>
                </a:ext>
              </a:extLst>
            </p:cNvPr>
            <p:cNvSpPr/>
            <p:nvPr/>
          </p:nvSpPr>
          <p:spPr>
            <a:xfrm>
              <a:off x="5912871" y="268849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6" name="44 Elipse">
              <a:extLst>
                <a:ext uri="{FF2B5EF4-FFF2-40B4-BE49-F238E27FC236}">
                  <a16:creationId xmlns:a16="http://schemas.microsoft.com/office/drawing/2014/main" id="{3A76B50D-F6DE-4CB5-BE7B-FDF77EAF1248}"/>
                </a:ext>
              </a:extLst>
            </p:cNvPr>
            <p:cNvSpPr/>
            <p:nvPr/>
          </p:nvSpPr>
          <p:spPr>
            <a:xfrm>
              <a:off x="5176196" y="53316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37" name="Oval 36">
            <a:extLst>
              <a:ext uri="{FF2B5EF4-FFF2-40B4-BE49-F238E27FC236}">
                <a16:creationId xmlns:a16="http://schemas.microsoft.com/office/drawing/2014/main" id="{44734B05-8B58-47D2-9E86-C4C12D744648}"/>
              </a:ext>
            </a:extLst>
          </p:cNvPr>
          <p:cNvSpPr/>
          <p:nvPr/>
        </p:nvSpPr>
        <p:spPr>
          <a:xfrm>
            <a:off x="2488501" y="2896381"/>
            <a:ext cx="857250" cy="8572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1EC4665C-A9A0-4EE3-9D77-014F47B69F30}"/>
              </a:ext>
            </a:extLst>
          </p:cNvPr>
          <p:cNvSpPr/>
          <p:nvPr/>
        </p:nvSpPr>
        <p:spPr>
          <a:xfrm>
            <a:off x="1357527" y="1359746"/>
            <a:ext cx="857250" cy="8572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2AB93EF9-CFC1-41FB-B4F4-695953D001EC}"/>
              </a:ext>
            </a:extLst>
          </p:cNvPr>
          <p:cNvSpPr/>
          <p:nvPr/>
        </p:nvSpPr>
        <p:spPr>
          <a:xfrm>
            <a:off x="1809220" y="2342376"/>
            <a:ext cx="857250" cy="8572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2" name="Group 111">
            <a:extLst>
              <a:ext uri="{FF2B5EF4-FFF2-40B4-BE49-F238E27FC236}">
                <a16:creationId xmlns:a16="http://schemas.microsoft.com/office/drawing/2014/main" id="{C7147E4C-6372-41B0-BC6F-07A2CCBAC39B}"/>
              </a:ext>
            </a:extLst>
          </p:cNvPr>
          <p:cNvGrpSpPr/>
          <p:nvPr/>
        </p:nvGrpSpPr>
        <p:grpSpPr>
          <a:xfrm>
            <a:off x="5431402" y="1372879"/>
            <a:ext cx="2336834" cy="2548871"/>
            <a:chOff x="2446133" y="1529534"/>
            <a:chExt cx="3752490" cy="4087889"/>
          </a:xfrm>
        </p:grpSpPr>
        <p:sp>
          <p:nvSpPr>
            <p:cNvPr id="113" name="Rectangle: Rounded Corners 112">
              <a:extLst>
                <a:ext uri="{FF2B5EF4-FFF2-40B4-BE49-F238E27FC236}">
                  <a16:creationId xmlns:a16="http://schemas.microsoft.com/office/drawing/2014/main" id="{46A9E1C4-FB80-48B6-830E-BFAF8B3E2824}"/>
                </a:ext>
              </a:extLst>
            </p:cNvPr>
            <p:cNvSpPr/>
            <p:nvPr/>
          </p:nvSpPr>
          <p:spPr>
            <a:xfrm>
              <a:off x="2446133" y="1529534"/>
              <a:ext cx="3752489" cy="408788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12 Elipse">
              <a:extLst>
                <a:ext uri="{FF2B5EF4-FFF2-40B4-BE49-F238E27FC236}">
                  <a16:creationId xmlns:a16="http://schemas.microsoft.com/office/drawing/2014/main" id="{F9D24272-1AE7-4054-B7FA-EA9C594C3453}"/>
                </a:ext>
              </a:extLst>
            </p:cNvPr>
            <p:cNvSpPr/>
            <p:nvPr/>
          </p:nvSpPr>
          <p:spPr>
            <a:xfrm>
              <a:off x="3414171" y="280515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5" name="13 Elipse">
              <a:extLst>
                <a:ext uri="{FF2B5EF4-FFF2-40B4-BE49-F238E27FC236}">
                  <a16:creationId xmlns:a16="http://schemas.microsoft.com/office/drawing/2014/main" id="{43E2B298-049D-48E6-9A74-58BE5E64ED0E}"/>
                </a:ext>
              </a:extLst>
            </p:cNvPr>
            <p:cNvSpPr/>
            <p:nvPr/>
          </p:nvSpPr>
          <p:spPr>
            <a:xfrm>
              <a:off x="3290840" y="335916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6" name="14 Elipse">
              <a:extLst>
                <a:ext uri="{FF2B5EF4-FFF2-40B4-BE49-F238E27FC236}">
                  <a16:creationId xmlns:a16="http://schemas.microsoft.com/office/drawing/2014/main" id="{15BE40B7-A24F-44D6-9609-15D7EDFD63BE}"/>
                </a:ext>
              </a:extLst>
            </p:cNvPr>
            <p:cNvSpPr/>
            <p:nvPr/>
          </p:nvSpPr>
          <p:spPr>
            <a:xfrm>
              <a:off x="2862212" y="32877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7" name="15 Elipse">
              <a:extLst>
                <a:ext uri="{FF2B5EF4-FFF2-40B4-BE49-F238E27FC236}">
                  <a16:creationId xmlns:a16="http://schemas.microsoft.com/office/drawing/2014/main" id="{58D9FADE-E1A6-41EF-A65A-D7AEF9FB8D13}"/>
                </a:ext>
              </a:extLst>
            </p:cNvPr>
            <p:cNvSpPr/>
            <p:nvPr/>
          </p:nvSpPr>
          <p:spPr>
            <a:xfrm>
              <a:off x="3648030" y="364491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8" name="16 Elipse">
              <a:extLst>
                <a:ext uri="{FF2B5EF4-FFF2-40B4-BE49-F238E27FC236}">
                  <a16:creationId xmlns:a16="http://schemas.microsoft.com/office/drawing/2014/main" id="{BA709F07-52E0-48D0-8931-77312B328C3D}"/>
                </a:ext>
              </a:extLst>
            </p:cNvPr>
            <p:cNvSpPr/>
            <p:nvPr/>
          </p:nvSpPr>
          <p:spPr>
            <a:xfrm>
              <a:off x="4219534" y="378779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9" name="17 Elipse">
              <a:extLst>
                <a:ext uri="{FF2B5EF4-FFF2-40B4-BE49-F238E27FC236}">
                  <a16:creationId xmlns:a16="http://schemas.microsoft.com/office/drawing/2014/main" id="{67556F8E-42E7-460A-A1FA-5553EE80A13B}"/>
                </a:ext>
              </a:extLst>
            </p:cNvPr>
            <p:cNvSpPr/>
            <p:nvPr/>
          </p:nvSpPr>
          <p:spPr>
            <a:xfrm>
              <a:off x="4433848" y="307341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0" name="18 Elipse">
              <a:extLst>
                <a:ext uri="{FF2B5EF4-FFF2-40B4-BE49-F238E27FC236}">
                  <a16:creationId xmlns:a16="http://schemas.microsoft.com/office/drawing/2014/main" id="{08FDDCFA-55E6-4D0C-9F03-B003C19C9A3C}"/>
                </a:ext>
              </a:extLst>
            </p:cNvPr>
            <p:cNvSpPr/>
            <p:nvPr/>
          </p:nvSpPr>
          <p:spPr>
            <a:xfrm>
              <a:off x="3790906" y="24304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1" name="21 Elipse">
              <a:extLst>
                <a:ext uri="{FF2B5EF4-FFF2-40B4-BE49-F238E27FC236}">
                  <a16:creationId xmlns:a16="http://schemas.microsoft.com/office/drawing/2014/main" id="{1D248BD7-CBDD-4940-ABFA-B0903255E3EC}"/>
                </a:ext>
              </a:extLst>
            </p:cNvPr>
            <p:cNvSpPr/>
            <p:nvPr/>
          </p:nvSpPr>
          <p:spPr>
            <a:xfrm>
              <a:off x="3506225" y="4091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2" name="25 Elipse">
              <a:extLst>
                <a:ext uri="{FF2B5EF4-FFF2-40B4-BE49-F238E27FC236}">
                  <a16:creationId xmlns:a16="http://schemas.microsoft.com/office/drawing/2014/main" id="{A041B76C-2013-43F8-B0DE-533A29621FC3}"/>
                </a:ext>
              </a:extLst>
            </p:cNvPr>
            <p:cNvSpPr/>
            <p:nvPr/>
          </p:nvSpPr>
          <p:spPr>
            <a:xfrm>
              <a:off x="2576460" y="357347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3" name="26 Elipse">
              <a:extLst>
                <a:ext uri="{FF2B5EF4-FFF2-40B4-BE49-F238E27FC236}">
                  <a16:creationId xmlns:a16="http://schemas.microsoft.com/office/drawing/2014/main" id="{BA22E48F-338E-465A-9264-3B2AAF471C1F}"/>
                </a:ext>
              </a:extLst>
            </p:cNvPr>
            <p:cNvSpPr/>
            <p:nvPr/>
          </p:nvSpPr>
          <p:spPr>
            <a:xfrm>
              <a:off x="2548239" y="415202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4" name="27 Elipse">
              <a:extLst>
                <a:ext uri="{FF2B5EF4-FFF2-40B4-BE49-F238E27FC236}">
                  <a16:creationId xmlns:a16="http://schemas.microsoft.com/office/drawing/2014/main" id="{2AE17CF4-0ECA-4FBE-921E-AB74793B4988}"/>
                </a:ext>
              </a:extLst>
            </p:cNvPr>
            <p:cNvSpPr/>
            <p:nvPr/>
          </p:nvSpPr>
          <p:spPr>
            <a:xfrm>
              <a:off x="5621053" y="414896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5" name="28 Elipse">
              <a:extLst>
                <a:ext uri="{FF2B5EF4-FFF2-40B4-BE49-F238E27FC236}">
                  <a16:creationId xmlns:a16="http://schemas.microsoft.com/office/drawing/2014/main" id="{0B485FD3-FB5E-40E1-B424-BE6160512C4A}"/>
                </a:ext>
              </a:extLst>
            </p:cNvPr>
            <p:cNvSpPr/>
            <p:nvPr/>
          </p:nvSpPr>
          <p:spPr>
            <a:xfrm>
              <a:off x="2562652" y="27831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6" name="31 Elipse">
              <a:extLst>
                <a:ext uri="{FF2B5EF4-FFF2-40B4-BE49-F238E27FC236}">
                  <a16:creationId xmlns:a16="http://schemas.microsoft.com/office/drawing/2014/main" id="{1CBD4EFC-36ED-45BD-B94C-F2116B91F3EB}"/>
                </a:ext>
              </a:extLst>
            </p:cNvPr>
            <p:cNvSpPr/>
            <p:nvPr/>
          </p:nvSpPr>
          <p:spPr>
            <a:xfrm>
              <a:off x="3505154" y="4502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7" name="34 Elipse">
              <a:extLst>
                <a:ext uri="{FF2B5EF4-FFF2-40B4-BE49-F238E27FC236}">
                  <a16:creationId xmlns:a16="http://schemas.microsoft.com/office/drawing/2014/main" id="{0C10D72F-2A8E-488C-BB02-F9C5B11497A2}"/>
                </a:ext>
              </a:extLst>
            </p:cNvPr>
            <p:cNvSpPr/>
            <p:nvPr/>
          </p:nvSpPr>
          <p:spPr>
            <a:xfrm>
              <a:off x="3147964" y="493080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8" name="35 Elipse">
              <a:extLst>
                <a:ext uri="{FF2B5EF4-FFF2-40B4-BE49-F238E27FC236}">
                  <a16:creationId xmlns:a16="http://schemas.microsoft.com/office/drawing/2014/main" id="{FEE805DD-AC4F-46C1-BFA2-45DD41DC3397}"/>
                </a:ext>
              </a:extLst>
            </p:cNvPr>
            <p:cNvSpPr/>
            <p:nvPr/>
          </p:nvSpPr>
          <p:spPr>
            <a:xfrm>
              <a:off x="5033319" y="4839192"/>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9" name="36 Elipse">
              <a:extLst>
                <a:ext uri="{FF2B5EF4-FFF2-40B4-BE49-F238E27FC236}">
                  <a16:creationId xmlns:a16="http://schemas.microsoft.com/office/drawing/2014/main" id="{EBFEB005-9FE5-4E9B-8317-64540423B2CF}"/>
                </a:ext>
              </a:extLst>
            </p:cNvPr>
            <p:cNvSpPr/>
            <p:nvPr/>
          </p:nvSpPr>
          <p:spPr>
            <a:xfrm>
              <a:off x="3648030" y="521655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0" name="37 Elipse">
              <a:extLst>
                <a:ext uri="{FF2B5EF4-FFF2-40B4-BE49-F238E27FC236}">
                  <a16:creationId xmlns:a16="http://schemas.microsoft.com/office/drawing/2014/main" id="{23775B8F-5D59-46F5-A03B-D11418C632BD}"/>
                </a:ext>
              </a:extLst>
            </p:cNvPr>
            <p:cNvSpPr/>
            <p:nvPr/>
          </p:nvSpPr>
          <p:spPr>
            <a:xfrm>
              <a:off x="4505286" y="443073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1" name="39 Elipse">
              <a:extLst>
                <a:ext uri="{FF2B5EF4-FFF2-40B4-BE49-F238E27FC236}">
                  <a16:creationId xmlns:a16="http://schemas.microsoft.com/office/drawing/2014/main" id="{42932668-3DA5-478B-93AE-D447647B8619}"/>
                </a:ext>
              </a:extLst>
            </p:cNvPr>
            <p:cNvSpPr/>
            <p:nvPr/>
          </p:nvSpPr>
          <p:spPr>
            <a:xfrm>
              <a:off x="4648162" y="407354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2" name="41 Elipse">
              <a:extLst>
                <a:ext uri="{FF2B5EF4-FFF2-40B4-BE49-F238E27FC236}">
                  <a16:creationId xmlns:a16="http://schemas.microsoft.com/office/drawing/2014/main" id="{23E4A244-6F1F-4D0E-8249-15FC93217226}"/>
                </a:ext>
              </a:extLst>
            </p:cNvPr>
            <p:cNvSpPr/>
            <p:nvPr/>
          </p:nvSpPr>
          <p:spPr>
            <a:xfrm>
              <a:off x="4862621" y="3135668"/>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3" name="42 Elipse">
              <a:extLst>
                <a:ext uri="{FF2B5EF4-FFF2-40B4-BE49-F238E27FC236}">
                  <a16:creationId xmlns:a16="http://schemas.microsoft.com/office/drawing/2014/main" id="{DCCEB363-BDFA-4CFA-A411-0E673B3C9400}"/>
                </a:ext>
              </a:extLst>
            </p:cNvPr>
            <p:cNvSpPr/>
            <p:nvPr/>
          </p:nvSpPr>
          <p:spPr>
            <a:xfrm>
              <a:off x="5291104" y="293053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4" name="43 Elipse">
              <a:extLst>
                <a:ext uri="{FF2B5EF4-FFF2-40B4-BE49-F238E27FC236}">
                  <a16:creationId xmlns:a16="http://schemas.microsoft.com/office/drawing/2014/main" id="{692C7601-85FD-479C-9C93-4445AA06D0D3}"/>
                </a:ext>
              </a:extLst>
            </p:cNvPr>
            <p:cNvSpPr/>
            <p:nvPr/>
          </p:nvSpPr>
          <p:spPr>
            <a:xfrm>
              <a:off x="5362542" y="3502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5" name="46 Elipse">
              <a:extLst>
                <a:ext uri="{FF2B5EF4-FFF2-40B4-BE49-F238E27FC236}">
                  <a16:creationId xmlns:a16="http://schemas.microsoft.com/office/drawing/2014/main" id="{75B65E41-5CE4-4A51-BBD4-604C001D16B6}"/>
                </a:ext>
              </a:extLst>
            </p:cNvPr>
            <p:cNvSpPr/>
            <p:nvPr/>
          </p:nvSpPr>
          <p:spPr>
            <a:xfrm>
              <a:off x="4719600" y="207328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6" name="47 Elipse">
              <a:extLst>
                <a:ext uri="{FF2B5EF4-FFF2-40B4-BE49-F238E27FC236}">
                  <a16:creationId xmlns:a16="http://schemas.microsoft.com/office/drawing/2014/main" id="{4CDD8B53-B4B5-4E7C-8AD0-E1BD21193B8B}"/>
                </a:ext>
              </a:extLst>
            </p:cNvPr>
            <p:cNvSpPr/>
            <p:nvPr/>
          </p:nvSpPr>
          <p:spPr>
            <a:xfrm>
              <a:off x="4219534" y="185896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7" name="22 Elipse">
              <a:extLst>
                <a:ext uri="{FF2B5EF4-FFF2-40B4-BE49-F238E27FC236}">
                  <a16:creationId xmlns:a16="http://schemas.microsoft.com/office/drawing/2014/main" id="{00198CA9-CB2C-4617-B0BD-65851B5E9994}"/>
                </a:ext>
              </a:extLst>
            </p:cNvPr>
            <p:cNvSpPr/>
            <p:nvPr/>
          </p:nvSpPr>
          <p:spPr>
            <a:xfrm>
              <a:off x="2977091" y="158273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8" name="22 Elipse">
              <a:extLst>
                <a:ext uri="{FF2B5EF4-FFF2-40B4-BE49-F238E27FC236}">
                  <a16:creationId xmlns:a16="http://schemas.microsoft.com/office/drawing/2014/main" id="{CD6DDDEA-9B05-4460-9378-DE18933E6F10}"/>
                </a:ext>
              </a:extLst>
            </p:cNvPr>
            <p:cNvSpPr/>
            <p:nvPr/>
          </p:nvSpPr>
          <p:spPr>
            <a:xfrm>
              <a:off x="2512744" y="182447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9" name="22 Elipse">
              <a:extLst>
                <a:ext uri="{FF2B5EF4-FFF2-40B4-BE49-F238E27FC236}">
                  <a16:creationId xmlns:a16="http://schemas.microsoft.com/office/drawing/2014/main" id="{3AB7EE50-2B4F-473A-AC9A-8994BA625F49}"/>
                </a:ext>
              </a:extLst>
            </p:cNvPr>
            <p:cNvSpPr/>
            <p:nvPr/>
          </p:nvSpPr>
          <p:spPr>
            <a:xfrm>
              <a:off x="3040807" y="237012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0" name="22 Elipse">
              <a:extLst>
                <a:ext uri="{FF2B5EF4-FFF2-40B4-BE49-F238E27FC236}">
                  <a16:creationId xmlns:a16="http://schemas.microsoft.com/office/drawing/2014/main" id="{1FBBCA3F-C1C4-4D69-946D-8C6D759AA7E0}"/>
                </a:ext>
              </a:extLst>
            </p:cNvPr>
            <p:cNvSpPr/>
            <p:nvPr/>
          </p:nvSpPr>
          <p:spPr>
            <a:xfrm>
              <a:off x="5461948" y="21447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1" name="44 Elipse">
              <a:extLst>
                <a:ext uri="{FF2B5EF4-FFF2-40B4-BE49-F238E27FC236}">
                  <a16:creationId xmlns:a16="http://schemas.microsoft.com/office/drawing/2014/main" id="{70CBE2B4-96D6-40A0-9516-33ADCB4DE25E}"/>
                </a:ext>
              </a:extLst>
            </p:cNvPr>
            <p:cNvSpPr/>
            <p:nvPr/>
          </p:nvSpPr>
          <p:spPr>
            <a:xfrm>
              <a:off x="5912871" y="268849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2" name="44 Elipse">
              <a:extLst>
                <a:ext uri="{FF2B5EF4-FFF2-40B4-BE49-F238E27FC236}">
                  <a16:creationId xmlns:a16="http://schemas.microsoft.com/office/drawing/2014/main" id="{33BD2E8A-01C5-407D-A7C9-DD2E8CCCFBE4}"/>
                </a:ext>
              </a:extLst>
            </p:cNvPr>
            <p:cNvSpPr/>
            <p:nvPr/>
          </p:nvSpPr>
          <p:spPr>
            <a:xfrm>
              <a:off x="5176196" y="53316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144" name="Oval 143">
            <a:extLst>
              <a:ext uri="{FF2B5EF4-FFF2-40B4-BE49-F238E27FC236}">
                <a16:creationId xmlns:a16="http://schemas.microsoft.com/office/drawing/2014/main" id="{41A3C2F2-E513-44D5-97EC-55C387F5BA3C}"/>
              </a:ext>
            </a:extLst>
          </p:cNvPr>
          <p:cNvSpPr/>
          <p:nvPr/>
        </p:nvSpPr>
        <p:spPr>
          <a:xfrm>
            <a:off x="5748614" y="1394618"/>
            <a:ext cx="204825" cy="20482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Oval 145">
            <a:extLst>
              <a:ext uri="{FF2B5EF4-FFF2-40B4-BE49-F238E27FC236}">
                <a16:creationId xmlns:a16="http://schemas.microsoft.com/office/drawing/2014/main" id="{28199A15-45C9-4E52-A377-B88C3757E7F4}"/>
              </a:ext>
            </a:extLst>
          </p:cNvPr>
          <p:cNvSpPr/>
          <p:nvPr/>
        </p:nvSpPr>
        <p:spPr>
          <a:xfrm>
            <a:off x="6018626" y="2148930"/>
            <a:ext cx="204825" cy="20482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Oval 146">
            <a:extLst>
              <a:ext uri="{FF2B5EF4-FFF2-40B4-BE49-F238E27FC236}">
                <a16:creationId xmlns:a16="http://schemas.microsoft.com/office/drawing/2014/main" id="{645AA101-9475-4A77-B5A2-2D156B0FF29D}"/>
              </a:ext>
            </a:extLst>
          </p:cNvPr>
          <p:cNvSpPr/>
          <p:nvPr/>
        </p:nvSpPr>
        <p:spPr>
          <a:xfrm>
            <a:off x="6530643" y="2763235"/>
            <a:ext cx="204825" cy="20482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Arrow: Right 1">
            <a:extLst>
              <a:ext uri="{FF2B5EF4-FFF2-40B4-BE49-F238E27FC236}">
                <a16:creationId xmlns:a16="http://schemas.microsoft.com/office/drawing/2014/main" id="{DD808B6D-F89F-49D6-BFCA-7FB9B8099FF5}"/>
              </a:ext>
            </a:extLst>
          </p:cNvPr>
          <p:cNvSpPr/>
          <p:nvPr/>
        </p:nvSpPr>
        <p:spPr>
          <a:xfrm>
            <a:off x="4179640" y="2416748"/>
            <a:ext cx="795420" cy="543459"/>
          </a:xfrm>
          <a:prstGeom prst="rightArrow">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TextBox 147">
            <a:extLst>
              <a:ext uri="{FF2B5EF4-FFF2-40B4-BE49-F238E27FC236}">
                <a16:creationId xmlns:a16="http://schemas.microsoft.com/office/drawing/2014/main" id="{D55A80D5-6756-483A-9DF7-205DFCB47683}"/>
              </a:ext>
            </a:extLst>
          </p:cNvPr>
          <p:cNvSpPr txBox="1"/>
          <p:nvPr/>
        </p:nvSpPr>
        <p:spPr>
          <a:xfrm>
            <a:off x="1161881" y="3958196"/>
            <a:ext cx="2546386"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Clusters of particles</a:t>
            </a:r>
          </a:p>
        </p:txBody>
      </p:sp>
      <p:sp>
        <p:nvSpPr>
          <p:cNvPr id="149" name="TextBox 148">
            <a:extLst>
              <a:ext uri="{FF2B5EF4-FFF2-40B4-BE49-F238E27FC236}">
                <a16:creationId xmlns:a16="http://schemas.microsoft.com/office/drawing/2014/main" id="{A79EC32C-ABFB-4AC1-BBB1-2AE93F3DBBAB}"/>
              </a:ext>
            </a:extLst>
          </p:cNvPr>
          <p:cNvSpPr txBox="1"/>
          <p:nvPr/>
        </p:nvSpPr>
        <p:spPr>
          <a:xfrm>
            <a:off x="5431401" y="3953304"/>
            <a:ext cx="2336833"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Independent particle</a:t>
            </a:r>
          </a:p>
        </p:txBody>
      </p:sp>
      <p:sp>
        <p:nvSpPr>
          <p:cNvPr id="150" name="TextBox 149">
            <a:extLst>
              <a:ext uri="{FF2B5EF4-FFF2-40B4-BE49-F238E27FC236}">
                <a16:creationId xmlns:a16="http://schemas.microsoft.com/office/drawing/2014/main" id="{581E091D-71B2-460C-A196-74E3A3DC4012}"/>
              </a:ext>
            </a:extLst>
          </p:cNvPr>
          <p:cNvSpPr txBox="1"/>
          <p:nvPr/>
        </p:nvSpPr>
        <p:spPr>
          <a:xfrm>
            <a:off x="4102999" y="2519399"/>
            <a:ext cx="848432"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N = 1</a:t>
            </a:r>
          </a:p>
        </p:txBody>
      </p:sp>
    </p:spTree>
    <p:extLst>
      <p:ext uri="{BB962C8B-B14F-4D97-AF65-F5344CB8AC3E}">
        <p14:creationId xmlns:p14="http://schemas.microsoft.com/office/powerpoint/2010/main" val="169542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FD3FA-1DC2-4C1F-97AE-4AC8E2C02770}"/>
              </a:ext>
            </a:extLst>
          </p:cNvPr>
          <p:cNvSpPr>
            <a:spLocks noGrp="1"/>
          </p:cNvSpPr>
          <p:nvPr>
            <p:ph type="title"/>
          </p:nvPr>
        </p:nvSpPr>
        <p:spPr/>
        <p:txBody>
          <a:bodyPr/>
          <a:lstStyle/>
          <a:p>
            <a:r>
              <a:rPr lang="en-US" dirty="0"/>
              <a:t>Participating media</a:t>
            </a:r>
          </a:p>
        </p:txBody>
      </p:sp>
      <p:sp>
        <p:nvSpPr>
          <p:cNvPr id="2" name="Slide Number Placeholder 1">
            <a:extLst>
              <a:ext uri="{FF2B5EF4-FFF2-40B4-BE49-F238E27FC236}">
                <a16:creationId xmlns:a16="http://schemas.microsoft.com/office/drawing/2014/main" id="{70457C4E-9C1D-4599-847B-94E7BADDF747}"/>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2</a:t>
            </a:fld>
            <a:endParaRPr lang="en-US" sz="1050" dirty="0"/>
          </a:p>
        </p:txBody>
      </p:sp>
      <p:pic>
        <p:nvPicPr>
          <p:cNvPr id="7" name="Picture 6" descr="A picture containing nature, night sky, hydrozoan&#10;&#10;Description automatically generated">
            <a:extLst>
              <a:ext uri="{FF2B5EF4-FFF2-40B4-BE49-F238E27FC236}">
                <a16:creationId xmlns:a16="http://schemas.microsoft.com/office/drawing/2014/main" id="{968A811B-BAFB-420B-ABA1-A77139BD27B1}"/>
              </a:ext>
            </a:extLst>
          </p:cNvPr>
          <p:cNvPicPr>
            <a:picLocks noChangeAspect="1"/>
          </p:cNvPicPr>
          <p:nvPr/>
        </p:nvPicPr>
        <p:blipFill rotWithShape="1">
          <a:blip r:embed="rId4"/>
          <a:srcRect t="9385" b="6771"/>
          <a:stretch/>
        </p:blipFill>
        <p:spPr>
          <a:xfrm>
            <a:off x="4621154" y="986776"/>
            <a:ext cx="3614424" cy="1949757"/>
          </a:xfrm>
          <a:prstGeom prst="rect">
            <a:avLst/>
          </a:prstGeom>
          <a:ln>
            <a:noFill/>
          </a:ln>
          <a:effectLst>
            <a:outerShdw blurRad="292100" dist="139700" dir="2700000" algn="tl" rotWithShape="0">
              <a:srgbClr val="333333">
                <a:alpha val="65000"/>
              </a:srgbClr>
            </a:outerShdw>
          </a:effectLst>
        </p:spPr>
      </p:pic>
      <p:pic>
        <p:nvPicPr>
          <p:cNvPr id="5" name="Picture 4" descr="A picture containing smoke, outdoor, nature, cloud&#10;&#10;Description automatically generated">
            <a:extLst>
              <a:ext uri="{FF2B5EF4-FFF2-40B4-BE49-F238E27FC236}">
                <a16:creationId xmlns:a16="http://schemas.microsoft.com/office/drawing/2014/main" id="{B2FB9284-4B75-429F-AD5E-13CF34EBBFC4}"/>
              </a:ext>
            </a:extLst>
          </p:cNvPr>
          <p:cNvPicPr>
            <a:picLocks noChangeAspect="1"/>
          </p:cNvPicPr>
          <p:nvPr/>
        </p:nvPicPr>
        <p:blipFill>
          <a:blip r:embed="rId5"/>
          <a:stretch>
            <a:fillRect/>
          </a:stretch>
        </p:blipFill>
        <p:spPr>
          <a:xfrm>
            <a:off x="929400" y="986777"/>
            <a:ext cx="3691754" cy="1949756"/>
          </a:xfrm>
          <a:prstGeom prst="rect">
            <a:avLst/>
          </a:prstGeom>
          <a:ln>
            <a:noFill/>
          </a:ln>
          <a:effectLst>
            <a:outerShdw blurRad="292100" dist="139700" dir="2700000" algn="tl" rotWithShape="0">
              <a:srgbClr val="333333">
                <a:alpha val="65000"/>
              </a:srgbClr>
            </a:outerShdw>
          </a:effectLst>
        </p:spPr>
      </p:pic>
      <p:pic>
        <p:nvPicPr>
          <p:cNvPr id="11" name="Picture 2" descr="C:\Users\Adrian\Downloads\forest-01.jpg">
            <a:extLst>
              <a:ext uri="{FF2B5EF4-FFF2-40B4-BE49-F238E27FC236}">
                <a16:creationId xmlns:a16="http://schemas.microsoft.com/office/drawing/2014/main" id="{B4D051E0-C3DF-4251-87A0-ED79ADD4C2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9400" y="2936533"/>
            <a:ext cx="3691754" cy="19130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9" descr="A screenshot of a video game&#10;&#10;Description automatically generated with medium confidence">
            <a:extLst>
              <a:ext uri="{FF2B5EF4-FFF2-40B4-BE49-F238E27FC236}">
                <a16:creationId xmlns:a16="http://schemas.microsoft.com/office/drawing/2014/main" id="{F7E2C317-D455-472F-9F81-428096358E47}"/>
              </a:ext>
            </a:extLst>
          </p:cNvPr>
          <p:cNvPicPr>
            <a:picLocks noChangeAspect="1"/>
          </p:cNvPicPr>
          <p:nvPr/>
        </p:nvPicPr>
        <p:blipFill rotWithShape="1">
          <a:blip r:embed="rId7"/>
          <a:srcRect l="11299" r="6055"/>
          <a:stretch/>
        </p:blipFill>
        <p:spPr>
          <a:xfrm>
            <a:off x="4621155" y="2936533"/>
            <a:ext cx="3614423" cy="1913021"/>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69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
                                        </p:tgtEl>
                                        <p:attrNameLst>
                                          <p:attrName>style.opacity</p:attrName>
                                        </p:attrNameLst>
                                      </p:cBhvr>
                                      <p:to>
                                        <p:strVal val="0.25"/>
                                      </p:to>
                                    </p:set>
                                    <p:animEffect filter="image" prLst="opacity: 0.25">
                                      <p:cBhvr rctx="IE">
                                        <p:cTn id="7" dur="indefinite"/>
                                        <p:tgtEl>
                                          <p:spTgt spid="11"/>
                                        </p:tgtEl>
                                      </p:cBhvr>
                                    </p:animEffect>
                                  </p:childTnLst>
                                </p:cTn>
                              </p:par>
                              <p:par>
                                <p:cTn id="8" presetID="9" presetClass="emph" presetSubtype="0" nodeType="withEffect">
                                  <p:stCondLst>
                                    <p:cond delay="0"/>
                                  </p:stCondLst>
                                  <p:childTnLst>
                                    <p:set>
                                      <p:cBhvr>
                                        <p:cTn id="9" dur="indefinite"/>
                                        <p:tgtEl>
                                          <p:spTgt spid="10"/>
                                        </p:tgtEl>
                                        <p:attrNameLst>
                                          <p:attrName>style.opacity</p:attrName>
                                        </p:attrNameLst>
                                      </p:cBhvr>
                                      <p:to>
                                        <p:strVal val="0.25"/>
                                      </p:to>
                                    </p:set>
                                    <p:animEffect filter="image" prLst="opacity: 0.25">
                                      <p:cBhvr rctx="IE">
                                        <p:cTn id="10" dur="indefinite"/>
                                        <p:tgtEl>
                                          <p:spTgt spid="10"/>
                                        </p:tgtEl>
                                      </p:cBhvr>
                                    </p:animEffect>
                                  </p:childTnLst>
                                </p:cTn>
                              </p:par>
                              <p:par>
                                <p:cTn id="11" presetID="9" presetClass="emph" presetSubtype="0" nodeType="withEffect">
                                  <p:stCondLst>
                                    <p:cond delay="0"/>
                                  </p:stCondLst>
                                  <p:childTnLst>
                                    <p:set>
                                      <p:cBhvr>
                                        <p:cTn id="12" dur="indefinite"/>
                                        <p:tgtEl>
                                          <p:spTgt spid="7"/>
                                        </p:tgtEl>
                                        <p:attrNameLst>
                                          <p:attrName>style.opacity</p:attrName>
                                        </p:attrNameLst>
                                      </p:cBhvr>
                                      <p:to>
                                        <p:strVal val="0.25"/>
                                      </p:to>
                                    </p:set>
                                    <p:animEffect filter="image" prLst="opacity: 0.25">
                                      <p:cBhvr rctx="IE">
                                        <p:cTn id="13" dur="indefinite"/>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11"/>
                                        </p:tgtEl>
                                        <p:attrNameLst>
                                          <p:attrName>style.opacity</p:attrName>
                                        </p:attrNameLst>
                                      </p:cBhvr>
                                      <p:to>
                                        <p:strVal val="1"/>
                                      </p:to>
                                    </p:set>
                                    <p:animEffect filter="image" prLst="opacity: 1">
                                      <p:cBhvr rctx="IE">
                                        <p:cTn id="18" dur="indefinite"/>
                                        <p:tgtEl>
                                          <p:spTgt spid="11"/>
                                        </p:tgtEl>
                                      </p:cBhvr>
                                    </p:animEffect>
                                  </p:childTnLst>
                                </p:cTn>
                              </p:par>
                              <p:par>
                                <p:cTn id="19" presetID="9" presetClass="emph" presetSubtype="0" nodeType="withEffect">
                                  <p:stCondLst>
                                    <p:cond delay="0"/>
                                  </p:stCondLst>
                                  <p:childTnLst>
                                    <p:set>
                                      <p:cBhvr>
                                        <p:cTn id="20" dur="indefinite"/>
                                        <p:tgtEl>
                                          <p:spTgt spid="5"/>
                                        </p:tgtEl>
                                        <p:attrNameLst>
                                          <p:attrName>style.opacity</p:attrName>
                                        </p:attrNameLst>
                                      </p:cBhvr>
                                      <p:to>
                                        <p:strVal val="0.25"/>
                                      </p:to>
                                    </p:set>
                                    <p:animEffect filter="image" prLst="opacity: 0.25">
                                      <p:cBhvr rctx="IE">
                                        <p:cTn id="21" dur="indefinite"/>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7"/>
                                        </p:tgtEl>
                                        <p:attrNameLst>
                                          <p:attrName>style.opacity</p:attrName>
                                        </p:attrNameLst>
                                      </p:cBhvr>
                                      <p:to>
                                        <p:strVal val="1"/>
                                      </p:to>
                                    </p:set>
                                    <p:animEffect filter="image" prLst="opacity: 1">
                                      <p:cBhvr rctx="IE">
                                        <p:cTn id="26" dur="indefinite"/>
                                        <p:tgtEl>
                                          <p:spTgt spid="7"/>
                                        </p:tgtEl>
                                      </p:cBhvr>
                                    </p:animEffect>
                                  </p:childTnLst>
                                </p:cTn>
                              </p:par>
                              <p:par>
                                <p:cTn id="27" presetID="9" presetClass="emph" presetSubtype="0" nodeType="withEffect">
                                  <p:stCondLst>
                                    <p:cond delay="0"/>
                                  </p:stCondLst>
                                  <p:childTnLst>
                                    <p:set>
                                      <p:cBhvr>
                                        <p:cTn id="28" dur="indefinite"/>
                                        <p:tgtEl>
                                          <p:spTgt spid="11"/>
                                        </p:tgtEl>
                                        <p:attrNameLst>
                                          <p:attrName>style.opacity</p:attrName>
                                        </p:attrNameLst>
                                      </p:cBhvr>
                                      <p:to>
                                        <p:strVal val="0.25"/>
                                      </p:to>
                                    </p:set>
                                    <p:animEffect filter="image" prLst="opacity: 0.25">
                                      <p:cBhvr rctx="IE">
                                        <p:cTn id="29" dur="indefinite"/>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10"/>
                                        </p:tgtEl>
                                        <p:attrNameLst>
                                          <p:attrName>style.opacity</p:attrName>
                                        </p:attrNameLst>
                                      </p:cBhvr>
                                      <p:to>
                                        <p:strVal val="1"/>
                                      </p:to>
                                    </p:set>
                                    <p:animEffect filter="image" prLst="opacity: 1">
                                      <p:cBhvr rctx="IE">
                                        <p:cTn id="34" dur="indefinite"/>
                                        <p:tgtEl>
                                          <p:spTgt spid="10"/>
                                        </p:tgtEl>
                                      </p:cBhvr>
                                    </p:animEffect>
                                  </p:childTnLst>
                                </p:cTn>
                              </p:par>
                              <p:par>
                                <p:cTn id="35" presetID="9" presetClass="emph" presetSubtype="0" nodeType="withEffect">
                                  <p:stCondLst>
                                    <p:cond delay="0"/>
                                  </p:stCondLst>
                                  <p:childTnLst>
                                    <p:set>
                                      <p:cBhvr>
                                        <p:cTn id="36" dur="indefinite"/>
                                        <p:tgtEl>
                                          <p:spTgt spid="7"/>
                                        </p:tgtEl>
                                        <p:attrNameLst>
                                          <p:attrName>style.opacity</p:attrName>
                                        </p:attrNameLst>
                                      </p:cBhvr>
                                      <p:to>
                                        <p:strVal val="0.25"/>
                                      </p:to>
                                    </p:set>
                                    <p:animEffect filter="image" prLst="opacity: 0.25">
                                      <p:cBhvr rctx="IE">
                                        <p:cTn id="37"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978EC6-A637-47F6-AE03-1C21C394E3D5}"/>
              </a:ext>
            </a:extLst>
          </p:cNvPr>
          <p:cNvSpPr>
            <a:spLocks noGrp="1"/>
          </p:cNvSpPr>
          <p:nvPr>
            <p:ph type="title"/>
          </p:nvPr>
        </p:nvSpPr>
        <p:spPr/>
        <p:txBody>
          <a:bodyPr/>
          <a:lstStyle/>
          <a:p>
            <a:r>
              <a:rPr lang="en-US" dirty="0"/>
              <a:t>Validation</a:t>
            </a:r>
          </a:p>
        </p:txBody>
      </p:sp>
      <p:sp>
        <p:nvSpPr>
          <p:cNvPr id="2" name="Slide Number Placeholder 1">
            <a:extLst>
              <a:ext uri="{FF2B5EF4-FFF2-40B4-BE49-F238E27FC236}">
                <a16:creationId xmlns:a16="http://schemas.microsoft.com/office/drawing/2014/main" id="{6D02B3C7-3ACE-4C19-B7B1-5BE38C7C5F5E}"/>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20</a:t>
            </a:fld>
            <a:endParaRPr lang="en-US" sz="1050" dirty="0"/>
          </a:p>
        </p:txBody>
      </p:sp>
      <p:pic>
        <p:nvPicPr>
          <p:cNvPr id="7" name="Picture 6" descr="Chart, radar chart&#10;&#10;Description automatically generated">
            <a:extLst>
              <a:ext uri="{FF2B5EF4-FFF2-40B4-BE49-F238E27FC236}">
                <a16:creationId xmlns:a16="http://schemas.microsoft.com/office/drawing/2014/main" id="{477B7CEE-7F0F-46E1-A246-8A66E9D6DA3D}"/>
              </a:ext>
            </a:extLst>
          </p:cNvPr>
          <p:cNvPicPr>
            <a:picLocks noChangeAspect="1"/>
          </p:cNvPicPr>
          <p:nvPr/>
        </p:nvPicPr>
        <p:blipFill rotWithShape="1">
          <a:blip r:embed="rId3"/>
          <a:srcRect b="12582"/>
          <a:stretch/>
        </p:blipFill>
        <p:spPr>
          <a:xfrm>
            <a:off x="637216" y="1537969"/>
            <a:ext cx="7816421" cy="2570640"/>
          </a:xfrm>
          <a:prstGeom prst="rect">
            <a:avLst/>
          </a:prstGeom>
        </p:spPr>
      </p:pic>
      <p:sp>
        <p:nvSpPr>
          <p:cNvPr id="8" name="TextBox 7">
            <a:extLst>
              <a:ext uri="{FF2B5EF4-FFF2-40B4-BE49-F238E27FC236}">
                <a16:creationId xmlns:a16="http://schemas.microsoft.com/office/drawing/2014/main" id="{5612CFB9-37C5-4B0E-B969-35A7EA63A23F}"/>
              </a:ext>
            </a:extLst>
          </p:cNvPr>
          <p:cNvSpPr txBox="1"/>
          <p:nvPr/>
        </p:nvSpPr>
        <p:spPr>
          <a:xfrm>
            <a:off x="323005" y="1133788"/>
            <a:ext cx="1772474"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Phase function:</a:t>
            </a:r>
          </a:p>
        </p:txBody>
      </p:sp>
      <p:sp>
        <p:nvSpPr>
          <p:cNvPr id="6" name="TextBox 5">
            <a:extLst>
              <a:ext uri="{FF2B5EF4-FFF2-40B4-BE49-F238E27FC236}">
                <a16:creationId xmlns:a16="http://schemas.microsoft.com/office/drawing/2014/main" id="{BE0ACB85-193B-4BB9-9480-00BF32FEFEE9}"/>
              </a:ext>
            </a:extLst>
          </p:cNvPr>
          <p:cNvSpPr txBox="1"/>
          <p:nvPr/>
        </p:nvSpPr>
        <p:spPr>
          <a:xfrm>
            <a:off x="6975970" y="1250068"/>
            <a:ext cx="1637351" cy="276999"/>
          </a:xfrm>
          <a:prstGeom prst="rect">
            <a:avLst/>
          </a:prstGeom>
          <a:noFill/>
        </p:spPr>
        <p:txBody>
          <a:bodyPr wrap="square">
            <a:spAutoFit/>
          </a:bodyPr>
          <a:lstStyle/>
          <a:p>
            <a:pPr algn="ctr"/>
            <a:r>
              <a:rPr lang="en-US" altLang="zh-CN" sz="1200" dirty="0">
                <a:latin typeface="Arial" panose="020B0604020202020204" pitchFamily="34" charset="0"/>
                <a:cs typeface="Arial" panose="020B0604020202020204" pitchFamily="34" charset="0"/>
              </a:rPr>
              <a:t>[Wavelength: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600nm]</a:t>
            </a:r>
            <a:endParaRPr lang="en-US" sz="12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F9B4FDF-A966-4B5D-8F3D-689CDCD93548}"/>
              </a:ext>
            </a:extLst>
          </p:cNvPr>
          <p:cNvSpPr txBox="1"/>
          <p:nvPr/>
        </p:nvSpPr>
        <p:spPr>
          <a:xfrm>
            <a:off x="150728" y="4422592"/>
            <a:ext cx="1254003" cy="27699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Particle radius:</a:t>
            </a:r>
          </a:p>
        </p:txBody>
      </p:sp>
      <p:sp>
        <p:nvSpPr>
          <p:cNvPr id="10" name="TextBox 9">
            <a:extLst>
              <a:ext uri="{FF2B5EF4-FFF2-40B4-BE49-F238E27FC236}">
                <a16:creationId xmlns:a16="http://schemas.microsoft.com/office/drawing/2014/main" id="{9D913519-0AC2-4B7B-9BBB-B609BF5277F3}"/>
              </a:ext>
            </a:extLst>
          </p:cNvPr>
          <p:cNvSpPr txBox="1"/>
          <p:nvPr/>
        </p:nvSpPr>
        <p:spPr>
          <a:xfrm>
            <a:off x="1290415" y="4631590"/>
            <a:ext cx="1254003" cy="27699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300nm</a:t>
            </a:r>
          </a:p>
        </p:txBody>
      </p:sp>
      <p:sp>
        <p:nvSpPr>
          <p:cNvPr id="11" name="TextBox 10">
            <a:extLst>
              <a:ext uri="{FF2B5EF4-FFF2-40B4-BE49-F238E27FC236}">
                <a16:creationId xmlns:a16="http://schemas.microsoft.com/office/drawing/2014/main" id="{86865759-85D4-40CF-87FF-B6A0D7E3B165}"/>
              </a:ext>
            </a:extLst>
          </p:cNvPr>
          <p:cNvSpPr txBox="1"/>
          <p:nvPr/>
        </p:nvSpPr>
        <p:spPr>
          <a:xfrm>
            <a:off x="3870351" y="4618803"/>
            <a:ext cx="1254003" cy="27699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600nm</a:t>
            </a:r>
          </a:p>
        </p:txBody>
      </p:sp>
      <p:sp>
        <p:nvSpPr>
          <p:cNvPr id="12" name="TextBox 11">
            <a:extLst>
              <a:ext uri="{FF2B5EF4-FFF2-40B4-BE49-F238E27FC236}">
                <a16:creationId xmlns:a16="http://schemas.microsoft.com/office/drawing/2014/main" id="{6857FBDE-6E3E-4279-BB03-0D4E2CD741B9}"/>
              </a:ext>
            </a:extLst>
          </p:cNvPr>
          <p:cNvSpPr txBox="1"/>
          <p:nvPr/>
        </p:nvSpPr>
        <p:spPr>
          <a:xfrm>
            <a:off x="6540642" y="4604311"/>
            <a:ext cx="1254003" cy="27699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900nm</a:t>
            </a:r>
          </a:p>
        </p:txBody>
      </p:sp>
      <p:pic>
        <p:nvPicPr>
          <p:cNvPr id="4" name="Picture 3">
            <a:extLst>
              <a:ext uri="{FF2B5EF4-FFF2-40B4-BE49-F238E27FC236}">
                <a16:creationId xmlns:a16="http://schemas.microsoft.com/office/drawing/2014/main" id="{2C820CBE-65DB-4EE0-B86E-300A57BED788}"/>
              </a:ext>
            </a:extLst>
          </p:cNvPr>
          <p:cNvPicPr>
            <a:picLocks noChangeAspect="1"/>
          </p:cNvPicPr>
          <p:nvPr/>
        </p:nvPicPr>
        <p:blipFill>
          <a:blip r:embed="rId4"/>
          <a:stretch>
            <a:fillRect/>
          </a:stretch>
        </p:blipFill>
        <p:spPr>
          <a:xfrm>
            <a:off x="1803693" y="4350835"/>
            <a:ext cx="157629" cy="143513"/>
          </a:xfrm>
          <a:prstGeom prst="rect">
            <a:avLst/>
          </a:prstGeom>
        </p:spPr>
      </p:pic>
      <p:pic>
        <p:nvPicPr>
          <p:cNvPr id="13" name="Picture 12">
            <a:extLst>
              <a:ext uri="{FF2B5EF4-FFF2-40B4-BE49-F238E27FC236}">
                <a16:creationId xmlns:a16="http://schemas.microsoft.com/office/drawing/2014/main" id="{C91411AA-2F1C-437E-B1AE-0695DE71EB13}"/>
              </a:ext>
            </a:extLst>
          </p:cNvPr>
          <p:cNvPicPr>
            <a:picLocks noChangeAspect="1"/>
          </p:cNvPicPr>
          <p:nvPr/>
        </p:nvPicPr>
        <p:blipFill>
          <a:blip r:embed="rId4"/>
          <a:stretch>
            <a:fillRect/>
          </a:stretch>
        </p:blipFill>
        <p:spPr>
          <a:xfrm>
            <a:off x="4328190" y="4284092"/>
            <a:ext cx="304245" cy="276999"/>
          </a:xfrm>
          <a:prstGeom prst="rect">
            <a:avLst/>
          </a:prstGeom>
        </p:spPr>
      </p:pic>
      <p:pic>
        <p:nvPicPr>
          <p:cNvPr id="14" name="Picture 13">
            <a:extLst>
              <a:ext uri="{FF2B5EF4-FFF2-40B4-BE49-F238E27FC236}">
                <a16:creationId xmlns:a16="http://schemas.microsoft.com/office/drawing/2014/main" id="{A3959B4C-977F-44DE-8163-B6244C1F86DC}"/>
              </a:ext>
            </a:extLst>
          </p:cNvPr>
          <p:cNvPicPr>
            <a:picLocks noChangeAspect="1"/>
          </p:cNvPicPr>
          <p:nvPr/>
        </p:nvPicPr>
        <p:blipFill>
          <a:blip r:embed="rId4"/>
          <a:stretch>
            <a:fillRect/>
          </a:stretch>
        </p:blipFill>
        <p:spPr>
          <a:xfrm>
            <a:off x="6938287" y="4177659"/>
            <a:ext cx="458711" cy="417632"/>
          </a:xfrm>
          <a:prstGeom prst="rect">
            <a:avLst/>
          </a:prstGeom>
        </p:spPr>
      </p:pic>
    </p:spTree>
    <p:extLst>
      <p:ext uri="{BB962C8B-B14F-4D97-AF65-F5344CB8AC3E}">
        <p14:creationId xmlns:p14="http://schemas.microsoft.com/office/powerpoint/2010/main" val="247546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824F-0683-475C-AA48-8B1ED8C317C6}"/>
              </a:ext>
            </a:extLst>
          </p:cNvPr>
          <p:cNvSpPr>
            <a:spLocks noGrp="1"/>
          </p:cNvSpPr>
          <p:nvPr>
            <p:ph type="title"/>
          </p:nvPr>
        </p:nvSpPr>
        <p:spPr>
          <a:xfrm>
            <a:off x="2591272" y="1967405"/>
            <a:ext cx="3961455" cy="1208689"/>
          </a:xfrm>
        </p:spPr>
        <p:txBody>
          <a:bodyPr>
            <a:normAutofit/>
          </a:bodyPr>
          <a:lstStyle/>
          <a:p>
            <a:pPr algn="ctr"/>
            <a:r>
              <a:rPr lang="en-US" sz="4000" dirty="0"/>
              <a:t>Experiments</a:t>
            </a:r>
          </a:p>
        </p:txBody>
      </p:sp>
    </p:spTree>
    <p:extLst>
      <p:ext uri="{BB962C8B-B14F-4D97-AF65-F5344CB8AC3E}">
        <p14:creationId xmlns:p14="http://schemas.microsoft.com/office/powerpoint/2010/main" val="254785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B34BC1-4F4A-409A-99D6-3DA60A1BE94C}"/>
              </a:ext>
            </a:extLst>
          </p:cNvPr>
          <p:cNvPicPr>
            <a:picLocks noChangeAspect="1"/>
          </p:cNvPicPr>
          <p:nvPr/>
        </p:nvPicPr>
        <p:blipFill rotWithShape="1">
          <a:blip r:embed="rId3"/>
          <a:srcRect l="73752"/>
          <a:stretch/>
        </p:blipFill>
        <p:spPr>
          <a:xfrm>
            <a:off x="7522825" y="2916229"/>
            <a:ext cx="1002987" cy="1589353"/>
          </a:xfrm>
          <a:prstGeom prst="rect">
            <a:avLst/>
          </a:prstGeom>
        </p:spPr>
      </p:pic>
      <p:pic>
        <p:nvPicPr>
          <p:cNvPr id="16" name="Picture 15">
            <a:extLst>
              <a:ext uri="{FF2B5EF4-FFF2-40B4-BE49-F238E27FC236}">
                <a16:creationId xmlns:a16="http://schemas.microsoft.com/office/drawing/2014/main" id="{7884790A-4A2D-4E2D-A903-7DC30798CBB6}"/>
              </a:ext>
            </a:extLst>
          </p:cNvPr>
          <p:cNvPicPr>
            <a:picLocks noChangeAspect="1"/>
          </p:cNvPicPr>
          <p:nvPr/>
        </p:nvPicPr>
        <p:blipFill rotWithShape="1">
          <a:blip r:embed="rId3"/>
          <a:srcRect r="71558"/>
          <a:stretch/>
        </p:blipFill>
        <p:spPr>
          <a:xfrm>
            <a:off x="2048709" y="2916228"/>
            <a:ext cx="1086813" cy="1589353"/>
          </a:xfrm>
          <a:prstGeom prst="rect">
            <a:avLst/>
          </a:prstGeom>
        </p:spPr>
      </p:pic>
      <p:sp>
        <p:nvSpPr>
          <p:cNvPr id="2" name="Title 1">
            <a:extLst>
              <a:ext uri="{FF2B5EF4-FFF2-40B4-BE49-F238E27FC236}">
                <a16:creationId xmlns:a16="http://schemas.microsoft.com/office/drawing/2014/main" id="{5A6CC3BE-8AEB-44B6-BF2C-FA2C462AADB7}"/>
              </a:ext>
            </a:extLst>
          </p:cNvPr>
          <p:cNvSpPr>
            <a:spLocks noGrp="1"/>
          </p:cNvSpPr>
          <p:nvPr>
            <p:ph type="title"/>
          </p:nvPr>
        </p:nvSpPr>
        <p:spPr/>
        <p:txBody>
          <a:bodyPr/>
          <a:lstStyle/>
          <a:p>
            <a:r>
              <a:rPr lang="en-US" dirty="0"/>
              <a:t>Isotropic – particle size</a:t>
            </a:r>
          </a:p>
        </p:txBody>
      </p:sp>
      <p:sp>
        <p:nvSpPr>
          <p:cNvPr id="3" name="Slide Number Placeholder 2">
            <a:extLst>
              <a:ext uri="{FF2B5EF4-FFF2-40B4-BE49-F238E27FC236}">
                <a16:creationId xmlns:a16="http://schemas.microsoft.com/office/drawing/2014/main" id="{F28F41DB-1C25-4C03-99BB-4928027D2FC7}"/>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22</a:t>
            </a:fld>
            <a:endParaRPr lang="en-US" sz="1050" dirty="0"/>
          </a:p>
        </p:txBody>
      </p:sp>
      <p:pic>
        <p:nvPicPr>
          <p:cNvPr id="15" name="Picture 14">
            <a:extLst>
              <a:ext uri="{FF2B5EF4-FFF2-40B4-BE49-F238E27FC236}">
                <a16:creationId xmlns:a16="http://schemas.microsoft.com/office/drawing/2014/main" id="{4B92BF6E-9D44-4197-82D1-80C45BB3A1E4}"/>
              </a:ext>
            </a:extLst>
          </p:cNvPr>
          <p:cNvPicPr>
            <a:picLocks noChangeAspect="1"/>
          </p:cNvPicPr>
          <p:nvPr/>
        </p:nvPicPr>
        <p:blipFill rotWithShape="1">
          <a:blip r:embed="rId3"/>
          <a:srcRect l="37502" r="36859"/>
          <a:stretch/>
        </p:blipFill>
        <p:spPr>
          <a:xfrm>
            <a:off x="4822009" y="2916230"/>
            <a:ext cx="979714" cy="1589353"/>
          </a:xfrm>
          <a:prstGeom prst="rect">
            <a:avLst/>
          </a:prstGeom>
        </p:spPr>
      </p:pic>
      <p:sp>
        <p:nvSpPr>
          <p:cNvPr id="11" name="Arrow: Left 10">
            <a:extLst>
              <a:ext uri="{FF2B5EF4-FFF2-40B4-BE49-F238E27FC236}">
                <a16:creationId xmlns:a16="http://schemas.microsoft.com/office/drawing/2014/main" id="{53418BCC-590B-49FB-A718-3E302860AE7A}"/>
              </a:ext>
            </a:extLst>
          </p:cNvPr>
          <p:cNvSpPr/>
          <p:nvPr/>
        </p:nvSpPr>
        <p:spPr>
          <a:xfrm flipH="1">
            <a:off x="1109077" y="4520264"/>
            <a:ext cx="6925845" cy="456107"/>
          </a:xfrm>
          <a:prstGeom prst="leftArrow">
            <a:avLst/>
          </a:prstGeom>
          <a:gradFill flip="none" rotWithShape="1">
            <a:gsLst>
              <a:gs pos="0">
                <a:srgbClr val="283659"/>
              </a:gs>
              <a:gs pos="100000">
                <a:srgbClr val="283659">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Opaque</a:t>
            </a:r>
          </a:p>
        </p:txBody>
      </p:sp>
      <p:pic>
        <p:nvPicPr>
          <p:cNvPr id="13" name="Picture 12" descr="A picture containing blur&#10;&#10;Description automatically generated">
            <a:extLst>
              <a:ext uri="{FF2B5EF4-FFF2-40B4-BE49-F238E27FC236}">
                <a16:creationId xmlns:a16="http://schemas.microsoft.com/office/drawing/2014/main" id="{0D0D5D27-6F41-48B1-8078-9E708A4A0682}"/>
              </a:ext>
            </a:extLst>
          </p:cNvPr>
          <p:cNvPicPr>
            <a:picLocks noChangeAspect="1"/>
          </p:cNvPicPr>
          <p:nvPr/>
        </p:nvPicPr>
        <p:blipFill>
          <a:blip r:embed="rId4"/>
          <a:stretch>
            <a:fillRect/>
          </a:stretch>
        </p:blipFill>
        <p:spPr>
          <a:xfrm>
            <a:off x="469321" y="1104289"/>
            <a:ext cx="1651871" cy="3303741"/>
          </a:xfrm>
          <a:prstGeom prst="rect">
            <a:avLst/>
          </a:prstGeom>
          <a:effectLst>
            <a:outerShdw blurRad="50800" dist="38100" dir="2700000" algn="tl" rotWithShape="0">
              <a:prstClr val="black">
                <a:alpha val="40000"/>
              </a:prstClr>
            </a:outerShdw>
          </a:effectLst>
        </p:spPr>
      </p:pic>
      <p:pic>
        <p:nvPicPr>
          <p:cNvPr id="17" name="Picture 16" descr="A picture containing blur&#10;&#10;Description automatically generated">
            <a:extLst>
              <a:ext uri="{FF2B5EF4-FFF2-40B4-BE49-F238E27FC236}">
                <a16:creationId xmlns:a16="http://schemas.microsoft.com/office/drawing/2014/main" id="{1598426A-A1C8-4E04-92E1-EC828BBD843E}"/>
              </a:ext>
            </a:extLst>
          </p:cNvPr>
          <p:cNvPicPr>
            <a:picLocks noChangeAspect="1"/>
          </p:cNvPicPr>
          <p:nvPr/>
        </p:nvPicPr>
        <p:blipFill>
          <a:blip r:embed="rId5"/>
          <a:stretch>
            <a:fillRect/>
          </a:stretch>
        </p:blipFill>
        <p:spPr>
          <a:xfrm>
            <a:off x="5870954" y="1104289"/>
            <a:ext cx="1651871" cy="3303741"/>
          </a:xfrm>
          <a:prstGeom prst="rect">
            <a:avLst/>
          </a:prstGeom>
          <a:effectLst>
            <a:outerShdw blurRad="50800" dist="38100" dir="2700000" algn="tl" rotWithShape="0">
              <a:prstClr val="black">
                <a:alpha val="40000"/>
              </a:prstClr>
            </a:outerShdw>
          </a:effectLst>
        </p:spPr>
      </p:pic>
      <p:pic>
        <p:nvPicPr>
          <p:cNvPr id="18" name="Picture 17" descr="A picture containing blur&#10;&#10;Description automatically generated">
            <a:extLst>
              <a:ext uri="{FF2B5EF4-FFF2-40B4-BE49-F238E27FC236}">
                <a16:creationId xmlns:a16="http://schemas.microsoft.com/office/drawing/2014/main" id="{3D61780C-2DA4-4213-89F6-060BB50E5AB9}"/>
              </a:ext>
            </a:extLst>
          </p:cNvPr>
          <p:cNvPicPr>
            <a:picLocks noChangeAspect="1"/>
          </p:cNvPicPr>
          <p:nvPr/>
        </p:nvPicPr>
        <p:blipFill>
          <a:blip r:embed="rId6"/>
          <a:stretch>
            <a:fillRect/>
          </a:stretch>
        </p:blipFill>
        <p:spPr>
          <a:xfrm>
            <a:off x="3170138" y="1093738"/>
            <a:ext cx="1651871" cy="330374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0903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64B2A6CE-5090-45FC-AC9E-B9A406B28D1A}"/>
              </a:ext>
            </a:extLst>
          </p:cNvPr>
          <p:cNvPicPr>
            <a:picLocks noChangeAspect="1"/>
          </p:cNvPicPr>
          <p:nvPr/>
        </p:nvPicPr>
        <p:blipFill rotWithShape="1">
          <a:blip r:embed="rId3"/>
          <a:srcRect l="36075" r="38796" b="33455"/>
          <a:stretch/>
        </p:blipFill>
        <p:spPr>
          <a:xfrm>
            <a:off x="4776779" y="2745609"/>
            <a:ext cx="907774" cy="1116348"/>
          </a:xfrm>
          <a:prstGeom prst="rect">
            <a:avLst/>
          </a:prstGeom>
        </p:spPr>
      </p:pic>
      <p:pic>
        <p:nvPicPr>
          <p:cNvPr id="13" name="Picture 12" descr="A statue of a person&#10;&#10;Description automatically generated with medium confidence">
            <a:extLst>
              <a:ext uri="{FF2B5EF4-FFF2-40B4-BE49-F238E27FC236}">
                <a16:creationId xmlns:a16="http://schemas.microsoft.com/office/drawing/2014/main" id="{FD2A6FE3-F77B-48EE-B236-293A6BD2BD99}"/>
              </a:ext>
            </a:extLst>
          </p:cNvPr>
          <p:cNvPicPr>
            <a:picLocks noChangeAspect="1"/>
          </p:cNvPicPr>
          <p:nvPr/>
        </p:nvPicPr>
        <p:blipFill>
          <a:blip r:embed="rId4"/>
          <a:stretch>
            <a:fillRect/>
          </a:stretch>
        </p:blipFill>
        <p:spPr>
          <a:xfrm>
            <a:off x="469322" y="1104289"/>
            <a:ext cx="1651871" cy="3303741"/>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A6CC3BE-8AEB-44B6-BF2C-FA2C462AADB7}"/>
              </a:ext>
            </a:extLst>
          </p:cNvPr>
          <p:cNvSpPr>
            <a:spLocks noGrp="1"/>
          </p:cNvSpPr>
          <p:nvPr>
            <p:ph type="title"/>
          </p:nvPr>
        </p:nvSpPr>
        <p:spPr/>
        <p:txBody>
          <a:bodyPr/>
          <a:lstStyle/>
          <a:p>
            <a:r>
              <a:rPr lang="en-US" dirty="0"/>
              <a:t>Isotropic – cluster capacity</a:t>
            </a:r>
          </a:p>
        </p:txBody>
      </p:sp>
      <p:sp>
        <p:nvSpPr>
          <p:cNvPr id="3" name="Slide Number Placeholder 2">
            <a:extLst>
              <a:ext uri="{FF2B5EF4-FFF2-40B4-BE49-F238E27FC236}">
                <a16:creationId xmlns:a16="http://schemas.microsoft.com/office/drawing/2014/main" id="{F28F41DB-1C25-4C03-99BB-4928027D2FC7}"/>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23</a:t>
            </a:fld>
            <a:endParaRPr lang="en-US" sz="1050" dirty="0"/>
          </a:p>
        </p:txBody>
      </p:sp>
      <p:pic>
        <p:nvPicPr>
          <p:cNvPr id="6" name="Picture 5" descr="Chart, scatter chart&#10;&#10;Description automatically generated">
            <a:extLst>
              <a:ext uri="{FF2B5EF4-FFF2-40B4-BE49-F238E27FC236}">
                <a16:creationId xmlns:a16="http://schemas.microsoft.com/office/drawing/2014/main" id="{E5AEC6A2-4755-46D4-93A7-7D70E856A4FC}"/>
              </a:ext>
            </a:extLst>
          </p:cNvPr>
          <p:cNvPicPr>
            <a:picLocks noChangeAspect="1"/>
          </p:cNvPicPr>
          <p:nvPr/>
        </p:nvPicPr>
        <p:blipFill rotWithShape="1">
          <a:blip r:embed="rId3"/>
          <a:srcRect l="8230" r="75598" b="35719"/>
          <a:stretch/>
        </p:blipFill>
        <p:spPr>
          <a:xfrm>
            <a:off x="2188337" y="2768414"/>
            <a:ext cx="584226" cy="1078374"/>
          </a:xfrm>
          <a:prstGeom prst="rect">
            <a:avLst/>
          </a:prstGeom>
        </p:spPr>
      </p:pic>
      <p:sp>
        <p:nvSpPr>
          <p:cNvPr id="5" name="Arrow: Left 4">
            <a:extLst>
              <a:ext uri="{FF2B5EF4-FFF2-40B4-BE49-F238E27FC236}">
                <a16:creationId xmlns:a16="http://schemas.microsoft.com/office/drawing/2014/main" id="{BDC4B2E9-7CA4-4FE1-9AD1-CEC9137CA56D}"/>
              </a:ext>
            </a:extLst>
          </p:cNvPr>
          <p:cNvSpPr/>
          <p:nvPr/>
        </p:nvSpPr>
        <p:spPr>
          <a:xfrm flipH="1">
            <a:off x="1109077" y="4505663"/>
            <a:ext cx="6925845" cy="456107"/>
          </a:xfrm>
          <a:prstGeom prst="leftArrow">
            <a:avLst/>
          </a:prstGeom>
          <a:gradFill flip="none" rotWithShape="1">
            <a:gsLst>
              <a:gs pos="0">
                <a:srgbClr val="283659"/>
              </a:gs>
              <a:gs pos="100000">
                <a:srgbClr val="283659">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Transmittance</a:t>
            </a:r>
          </a:p>
        </p:txBody>
      </p:sp>
      <p:pic>
        <p:nvPicPr>
          <p:cNvPr id="14" name="Picture 13" descr="A picture containing blur&#10;&#10;Description automatically generated">
            <a:extLst>
              <a:ext uri="{FF2B5EF4-FFF2-40B4-BE49-F238E27FC236}">
                <a16:creationId xmlns:a16="http://schemas.microsoft.com/office/drawing/2014/main" id="{F1BD90B4-D178-4669-B994-D8E092AD1AC6}"/>
              </a:ext>
            </a:extLst>
          </p:cNvPr>
          <p:cNvPicPr>
            <a:picLocks noChangeAspect="1"/>
          </p:cNvPicPr>
          <p:nvPr/>
        </p:nvPicPr>
        <p:blipFill>
          <a:blip r:embed="rId5"/>
          <a:stretch>
            <a:fillRect/>
          </a:stretch>
        </p:blipFill>
        <p:spPr>
          <a:xfrm>
            <a:off x="3170138" y="1104289"/>
            <a:ext cx="1651871" cy="3303741"/>
          </a:xfrm>
          <a:prstGeom prst="rect">
            <a:avLst/>
          </a:prstGeom>
          <a:effectLst>
            <a:outerShdw blurRad="50800" dist="38100" dir="2700000" algn="tl" rotWithShape="0">
              <a:prstClr val="black">
                <a:alpha val="40000"/>
              </a:prstClr>
            </a:outerShdw>
          </a:effectLst>
        </p:spPr>
      </p:pic>
      <p:pic>
        <p:nvPicPr>
          <p:cNvPr id="15" name="Picture 14" descr="A picture containing blur&#10;&#10;Description automatically generated">
            <a:extLst>
              <a:ext uri="{FF2B5EF4-FFF2-40B4-BE49-F238E27FC236}">
                <a16:creationId xmlns:a16="http://schemas.microsoft.com/office/drawing/2014/main" id="{98E81D0A-4951-4DE5-9B75-0C44FBE8573F}"/>
              </a:ext>
            </a:extLst>
          </p:cNvPr>
          <p:cNvPicPr>
            <a:picLocks noChangeAspect="1"/>
          </p:cNvPicPr>
          <p:nvPr/>
        </p:nvPicPr>
        <p:blipFill>
          <a:blip r:embed="rId6"/>
          <a:stretch>
            <a:fillRect/>
          </a:stretch>
        </p:blipFill>
        <p:spPr>
          <a:xfrm>
            <a:off x="5870954" y="1104289"/>
            <a:ext cx="1651871" cy="3303741"/>
          </a:xfrm>
          <a:prstGeom prst="rect">
            <a:avLst/>
          </a:prstGeom>
          <a:effectLst>
            <a:outerShdw blurRad="50800" dist="38100" dir="2700000" algn="tl" rotWithShape="0">
              <a:prstClr val="black">
                <a:alpha val="40000"/>
              </a:prstClr>
            </a:outerShdw>
          </a:effectLst>
        </p:spPr>
      </p:pic>
      <p:pic>
        <p:nvPicPr>
          <p:cNvPr id="10" name="Picture 9" descr="Chart, scatter chart&#10;&#10;Description automatically generated">
            <a:extLst>
              <a:ext uri="{FF2B5EF4-FFF2-40B4-BE49-F238E27FC236}">
                <a16:creationId xmlns:a16="http://schemas.microsoft.com/office/drawing/2014/main" id="{1BE2F0EC-355A-41D5-8E78-7084F59C4D11}"/>
              </a:ext>
            </a:extLst>
          </p:cNvPr>
          <p:cNvPicPr>
            <a:picLocks noChangeAspect="1"/>
          </p:cNvPicPr>
          <p:nvPr/>
        </p:nvPicPr>
        <p:blipFill rotWithShape="1">
          <a:blip r:embed="rId3"/>
          <a:srcRect l="64506" b="29199"/>
          <a:stretch/>
        </p:blipFill>
        <p:spPr>
          <a:xfrm>
            <a:off x="7624695" y="2745609"/>
            <a:ext cx="1282215" cy="1187747"/>
          </a:xfrm>
          <a:prstGeom prst="rect">
            <a:avLst/>
          </a:prstGeom>
        </p:spPr>
      </p:pic>
      <p:sp>
        <p:nvSpPr>
          <p:cNvPr id="11" name="TextBox 10">
            <a:extLst>
              <a:ext uri="{FF2B5EF4-FFF2-40B4-BE49-F238E27FC236}">
                <a16:creationId xmlns:a16="http://schemas.microsoft.com/office/drawing/2014/main" id="{F443490E-4BA8-4985-A993-611EDC382E28}"/>
              </a:ext>
            </a:extLst>
          </p:cNvPr>
          <p:cNvSpPr txBox="1"/>
          <p:nvPr/>
        </p:nvSpPr>
        <p:spPr>
          <a:xfrm>
            <a:off x="2056969" y="4085107"/>
            <a:ext cx="880081"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N=20</a:t>
            </a:r>
          </a:p>
        </p:txBody>
      </p:sp>
      <p:sp>
        <p:nvSpPr>
          <p:cNvPr id="12" name="TextBox 11">
            <a:extLst>
              <a:ext uri="{FF2B5EF4-FFF2-40B4-BE49-F238E27FC236}">
                <a16:creationId xmlns:a16="http://schemas.microsoft.com/office/drawing/2014/main" id="{6647FECD-29DA-4DEB-8D60-13CB13EC62EB}"/>
              </a:ext>
            </a:extLst>
          </p:cNvPr>
          <p:cNvSpPr txBox="1"/>
          <p:nvPr/>
        </p:nvSpPr>
        <p:spPr>
          <a:xfrm>
            <a:off x="4804472" y="4074273"/>
            <a:ext cx="880081"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N=100</a:t>
            </a:r>
          </a:p>
        </p:txBody>
      </p:sp>
      <p:sp>
        <p:nvSpPr>
          <p:cNvPr id="16" name="TextBox 15">
            <a:extLst>
              <a:ext uri="{FF2B5EF4-FFF2-40B4-BE49-F238E27FC236}">
                <a16:creationId xmlns:a16="http://schemas.microsoft.com/office/drawing/2014/main" id="{FDC64B0B-C9CC-4B09-9BCD-C0C255822063}"/>
              </a:ext>
            </a:extLst>
          </p:cNvPr>
          <p:cNvSpPr txBox="1"/>
          <p:nvPr/>
        </p:nvSpPr>
        <p:spPr>
          <a:xfrm>
            <a:off x="7723892" y="4083327"/>
            <a:ext cx="880081"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N=500</a:t>
            </a:r>
          </a:p>
        </p:txBody>
      </p:sp>
    </p:spTree>
    <p:extLst>
      <p:ext uri="{BB962C8B-B14F-4D97-AF65-F5344CB8AC3E}">
        <p14:creationId xmlns:p14="http://schemas.microsoft.com/office/powerpoint/2010/main" val="1792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FC933B-2D3E-4DA4-9C30-62B3FCF1FF92}"/>
              </a:ext>
            </a:extLst>
          </p:cNvPr>
          <p:cNvSpPr>
            <a:spLocks noGrp="1"/>
          </p:cNvSpPr>
          <p:nvPr>
            <p:ph type="title"/>
          </p:nvPr>
        </p:nvSpPr>
        <p:spPr/>
        <p:txBody>
          <a:bodyPr/>
          <a:lstStyle/>
          <a:p>
            <a:r>
              <a:rPr lang="en-US" dirty="0"/>
              <a:t>Multi-spectral</a:t>
            </a:r>
          </a:p>
        </p:txBody>
      </p:sp>
      <p:sp>
        <p:nvSpPr>
          <p:cNvPr id="2" name="Slide Number Placeholder 1">
            <a:extLst>
              <a:ext uri="{FF2B5EF4-FFF2-40B4-BE49-F238E27FC236}">
                <a16:creationId xmlns:a16="http://schemas.microsoft.com/office/drawing/2014/main" id="{801A8AB6-4130-477B-B1B0-4DBB8A5ADA95}"/>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24</a:t>
            </a:fld>
            <a:endParaRPr lang="en-US" sz="1050" dirty="0"/>
          </a:p>
        </p:txBody>
      </p:sp>
      <p:pic>
        <p:nvPicPr>
          <p:cNvPr id="7" name="Picture 6" descr="Chart, radar chart&#10;&#10;Description automatically generated">
            <a:extLst>
              <a:ext uri="{FF2B5EF4-FFF2-40B4-BE49-F238E27FC236}">
                <a16:creationId xmlns:a16="http://schemas.microsoft.com/office/drawing/2014/main" id="{EE343939-6B45-4E72-AF06-C53F5CBE6FFF}"/>
              </a:ext>
            </a:extLst>
          </p:cNvPr>
          <p:cNvPicPr>
            <a:picLocks noChangeAspect="1"/>
          </p:cNvPicPr>
          <p:nvPr/>
        </p:nvPicPr>
        <p:blipFill rotWithShape="1">
          <a:blip r:embed="rId3"/>
          <a:srcRect b="47514"/>
          <a:stretch/>
        </p:blipFill>
        <p:spPr>
          <a:xfrm>
            <a:off x="618586" y="1448879"/>
            <a:ext cx="3534224" cy="2687466"/>
          </a:xfrm>
          <a:prstGeom prst="rect">
            <a:avLst/>
          </a:prstGeom>
        </p:spPr>
      </p:pic>
      <p:pic>
        <p:nvPicPr>
          <p:cNvPr id="11" name="Picture 10" descr="A picture containing star, outdoor object, blur, light&#10;&#10;Description automatically generated">
            <a:extLst>
              <a:ext uri="{FF2B5EF4-FFF2-40B4-BE49-F238E27FC236}">
                <a16:creationId xmlns:a16="http://schemas.microsoft.com/office/drawing/2014/main" id="{CD291F31-2498-4A1F-BCB2-5CDDDC3CB3F3}"/>
              </a:ext>
            </a:extLst>
          </p:cNvPr>
          <p:cNvPicPr>
            <a:picLocks noChangeAspect="1"/>
          </p:cNvPicPr>
          <p:nvPr/>
        </p:nvPicPr>
        <p:blipFill rotWithShape="1">
          <a:blip r:embed="rId4"/>
          <a:srcRect l="2310" t="2520" r="1998" b="2296"/>
          <a:stretch/>
        </p:blipFill>
        <p:spPr>
          <a:xfrm>
            <a:off x="5406284" y="1448878"/>
            <a:ext cx="2775375" cy="2777133"/>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BC35A0D5-9E6B-49DD-AD47-FEB6529B39FE}"/>
              </a:ext>
            </a:extLst>
          </p:cNvPr>
          <p:cNvSpPr txBox="1"/>
          <p:nvPr/>
        </p:nvSpPr>
        <p:spPr>
          <a:xfrm>
            <a:off x="808348" y="987539"/>
            <a:ext cx="1772474"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Phase function:</a:t>
            </a:r>
          </a:p>
        </p:txBody>
      </p:sp>
      <p:sp>
        <p:nvSpPr>
          <p:cNvPr id="14" name="TextBox 13">
            <a:extLst>
              <a:ext uri="{FF2B5EF4-FFF2-40B4-BE49-F238E27FC236}">
                <a16:creationId xmlns:a16="http://schemas.microsoft.com/office/drawing/2014/main" id="{5FFBEC19-79AE-44C2-BF61-29EFDBBFF2A6}"/>
              </a:ext>
            </a:extLst>
          </p:cNvPr>
          <p:cNvSpPr txBox="1"/>
          <p:nvPr/>
        </p:nvSpPr>
        <p:spPr>
          <a:xfrm>
            <a:off x="5543731" y="4292999"/>
            <a:ext cx="2491407"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Thin-slab rendering</a:t>
            </a:r>
          </a:p>
        </p:txBody>
      </p:sp>
      <p:pic>
        <p:nvPicPr>
          <p:cNvPr id="8" name="Picture 7" descr="Chart, radar chart&#10;&#10;Description automatically generated">
            <a:extLst>
              <a:ext uri="{FF2B5EF4-FFF2-40B4-BE49-F238E27FC236}">
                <a16:creationId xmlns:a16="http://schemas.microsoft.com/office/drawing/2014/main" id="{AB582F44-73A1-4B88-8734-6A7A588B078C}"/>
              </a:ext>
            </a:extLst>
          </p:cNvPr>
          <p:cNvPicPr>
            <a:picLocks noChangeAspect="1"/>
          </p:cNvPicPr>
          <p:nvPr/>
        </p:nvPicPr>
        <p:blipFill rotWithShape="1">
          <a:blip r:embed="rId3"/>
          <a:srcRect l="68905" t="41546" b="40831"/>
          <a:stretch/>
        </p:blipFill>
        <p:spPr>
          <a:xfrm>
            <a:off x="3038104" y="3387493"/>
            <a:ext cx="1098954" cy="902360"/>
          </a:xfrm>
          <a:prstGeom prst="rect">
            <a:avLst/>
          </a:prstGeom>
        </p:spPr>
      </p:pic>
      <p:sp>
        <p:nvSpPr>
          <p:cNvPr id="3" name="Rectangle 2">
            <a:extLst>
              <a:ext uri="{FF2B5EF4-FFF2-40B4-BE49-F238E27FC236}">
                <a16:creationId xmlns:a16="http://schemas.microsoft.com/office/drawing/2014/main" id="{481DD17E-DC4C-4A2D-AE2A-27EEFEBA992B}"/>
              </a:ext>
            </a:extLst>
          </p:cNvPr>
          <p:cNvSpPr/>
          <p:nvPr/>
        </p:nvSpPr>
        <p:spPr>
          <a:xfrm>
            <a:off x="979715" y="3241964"/>
            <a:ext cx="489857" cy="302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Arrow Connector 5">
            <a:extLst>
              <a:ext uri="{FF2B5EF4-FFF2-40B4-BE49-F238E27FC236}">
                <a16:creationId xmlns:a16="http://schemas.microsoft.com/office/drawing/2014/main" id="{68E9BE8E-F6BE-42AA-AEF7-498D18CB6885}"/>
              </a:ext>
            </a:extLst>
          </p:cNvPr>
          <p:cNvCxnSpPr>
            <a:cxnSpLocks/>
          </p:cNvCxnSpPr>
          <p:nvPr/>
        </p:nvCxnSpPr>
        <p:spPr>
          <a:xfrm flipH="1">
            <a:off x="3179619" y="1448878"/>
            <a:ext cx="871525" cy="55508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D1C59D7C-7919-41CC-88A2-A50ED93EDF97}"/>
              </a:ext>
            </a:extLst>
          </p:cNvPr>
          <p:cNvCxnSpPr>
            <a:cxnSpLocks/>
          </p:cNvCxnSpPr>
          <p:nvPr/>
        </p:nvCxnSpPr>
        <p:spPr>
          <a:xfrm>
            <a:off x="4647434" y="1448878"/>
            <a:ext cx="1282056" cy="657508"/>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1C5C2A41-13AA-47C2-8BFA-3608801C8715}"/>
              </a:ext>
            </a:extLst>
          </p:cNvPr>
          <p:cNvSpPr txBox="1"/>
          <p:nvPr/>
        </p:nvSpPr>
        <p:spPr>
          <a:xfrm>
            <a:off x="4029348" y="1195288"/>
            <a:ext cx="713657" cy="300082"/>
          </a:xfrm>
          <a:prstGeom prst="rect">
            <a:avLst/>
          </a:prstGeom>
          <a:noFill/>
        </p:spPr>
        <p:txBody>
          <a:bodyPr wrap="none" rtlCol="0">
            <a:spAutoFit/>
          </a:bodyPr>
          <a:lstStyle/>
          <a:p>
            <a:r>
              <a:rPr lang="en-US" sz="1350" dirty="0">
                <a:solidFill>
                  <a:srgbClr val="FF0000"/>
                </a:solidFill>
                <a:latin typeface="Arial" panose="020B0604020202020204" pitchFamily="34" charset="0"/>
                <a:cs typeface="Arial" panose="020B0604020202020204" pitchFamily="34" charset="0"/>
              </a:rPr>
              <a:t>700nm</a:t>
            </a:r>
          </a:p>
        </p:txBody>
      </p:sp>
      <p:sp>
        <p:nvSpPr>
          <p:cNvPr id="15" name="TextBox 14">
            <a:extLst>
              <a:ext uri="{FF2B5EF4-FFF2-40B4-BE49-F238E27FC236}">
                <a16:creationId xmlns:a16="http://schemas.microsoft.com/office/drawing/2014/main" id="{2E30EA25-2CBC-488E-B1CA-9595A1198793}"/>
              </a:ext>
            </a:extLst>
          </p:cNvPr>
          <p:cNvSpPr txBox="1"/>
          <p:nvPr/>
        </p:nvSpPr>
        <p:spPr>
          <a:xfrm>
            <a:off x="4043294" y="2059894"/>
            <a:ext cx="713657" cy="300082"/>
          </a:xfrm>
          <a:prstGeom prst="rect">
            <a:avLst/>
          </a:prstGeom>
          <a:noFill/>
        </p:spPr>
        <p:txBody>
          <a:bodyPr wrap="none" rtlCol="0">
            <a:spAutoFit/>
          </a:bodyPr>
          <a:lstStyle/>
          <a:p>
            <a:r>
              <a:rPr lang="en-US" sz="1350" dirty="0">
                <a:solidFill>
                  <a:srgbClr val="7030A0"/>
                </a:solidFill>
                <a:latin typeface="Arial" panose="020B0604020202020204" pitchFamily="34" charset="0"/>
                <a:cs typeface="Arial" panose="020B0604020202020204" pitchFamily="34" charset="0"/>
              </a:rPr>
              <a:t>400nm</a:t>
            </a:r>
          </a:p>
        </p:txBody>
      </p:sp>
      <p:cxnSp>
        <p:nvCxnSpPr>
          <p:cNvPr id="17" name="Straight Arrow Connector 16">
            <a:extLst>
              <a:ext uri="{FF2B5EF4-FFF2-40B4-BE49-F238E27FC236}">
                <a16:creationId xmlns:a16="http://schemas.microsoft.com/office/drawing/2014/main" id="{1012BCB1-EFA5-4C06-AA65-EAC0E249FD35}"/>
              </a:ext>
            </a:extLst>
          </p:cNvPr>
          <p:cNvCxnSpPr>
            <a:cxnSpLocks/>
            <a:stCxn id="15" idx="1"/>
          </p:cNvCxnSpPr>
          <p:nvPr/>
        </p:nvCxnSpPr>
        <p:spPr>
          <a:xfrm flipH="1">
            <a:off x="3380014" y="2209935"/>
            <a:ext cx="663280" cy="98599"/>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496BD939-0E7C-47E1-92E8-08D078BF72BE}"/>
              </a:ext>
            </a:extLst>
          </p:cNvPr>
          <p:cNvCxnSpPr>
            <a:cxnSpLocks/>
            <a:stCxn id="15" idx="3"/>
          </p:cNvCxnSpPr>
          <p:nvPr/>
        </p:nvCxnSpPr>
        <p:spPr>
          <a:xfrm>
            <a:off x="4756951" y="2209935"/>
            <a:ext cx="1382592" cy="260168"/>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9456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a:extLst>
              <a:ext uri="{FF2B5EF4-FFF2-40B4-BE49-F238E27FC236}">
                <a16:creationId xmlns:a16="http://schemas.microsoft.com/office/drawing/2014/main" id="{001789C5-E6C1-460B-9F41-DA547C101B92}"/>
              </a:ext>
            </a:extLst>
          </p:cNvPr>
          <p:cNvPicPr>
            <a:picLocks noChangeAspect="1"/>
          </p:cNvPicPr>
          <p:nvPr/>
        </p:nvPicPr>
        <p:blipFill>
          <a:blip r:embed="rId3"/>
          <a:stretch>
            <a:fillRect/>
          </a:stretch>
        </p:blipFill>
        <p:spPr>
          <a:xfrm rot="21008903">
            <a:off x="622275" y="1826679"/>
            <a:ext cx="2265273" cy="1719284"/>
          </a:xfrm>
          <a:prstGeom prst="rect">
            <a:avLst/>
          </a:prstGeom>
        </p:spPr>
      </p:pic>
      <p:grpSp>
        <p:nvGrpSpPr>
          <p:cNvPr id="174" name="Group 173">
            <a:extLst>
              <a:ext uri="{FF2B5EF4-FFF2-40B4-BE49-F238E27FC236}">
                <a16:creationId xmlns:a16="http://schemas.microsoft.com/office/drawing/2014/main" id="{09135BBF-437A-4A08-8879-76EDB8DB80EE}"/>
              </a:ext>
            </a:extLst>
          </p:cNvPr>
          <p:cNvGrpSpPr/>
          <p:nvPr/>
        </p:nvGrpSpPr>
        <p:grpSpPr>
          <a:xfrm rot="18413842">
            <a:off x="5440972" y="4227499"/>
            <a:ext cx="786583" cy="542868"/>
            <a:chOff x="857028" y="2858751"/>
            <a:chExt cx="1908276" cy="1317016"/>
          </a:xfrm>
        </p:grpSpPr>
        <p:sp>
          <p:nvSpPr>
            <p:cNvPr id="175" name="Oval 174">
              <a:extLst>
                <a:ext uri="{FF2B5EF4-FFF2-40B4-BE49-F238E27FC236}">
                  <a16:creationId xmlns:a16="http://schemas.microsoft.com/office/drawing/2014/main" id="{15FEEB3F-8AAE-4CE4-8911-DC691AF17CD6}"/>
                </a:ext>
              </a:extLst>
            </p:cNvPr>
            <p:cNvSpPr/>
            <p:nvPr/>
          </p:nvSpPr>
          <p:spPr>
            <a:xfrm rot="3160846">
              <a:off x="1547765" y="2554558"/>
              <a:ext cx="526801" cy="1908276"/>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6" name="Group 175">
              <a:extLst>
                <a:ext uri="{FF2B5EF4-FFF2-40B4-BE49-F238E27FC236}">
                  <a16:creationId xmlns:a16="http://schemas.microsoft.com/office/drawing/2014/main" id="{6B87D2AD-E9AA-48BB-AD7C-7167CA957DCE}"/>
                </a:ext>
              </a:extLst>
            </p:cNvPr>
            <p:cNvGrpSpPr/>
            <p:nvPr/>
          </p:nvGrpSpPr>
          <p:grpSpPr>
            <a:xfrm rot="955832">
              <a:off x="1292285" y="2858751"/>
              <a:ext cx="1048843" cy="1317016"/>
              <a:chOff x="1063750" y="2938754"/>
              <a:chExt cx="1523979" cy="1097391"/>
            </a:xfrm>
          </p:grpSpPr>
          <p:sp>
            <p:nvSpPr>
              <p:cNvPr id="177" name="39 Elipse">
                <a:extLst>
                  <a:ext uri="{FF2B5EF4-FFF2-40B4-BE49-F238E27FC236}">
                    <a16:creationId xmlns:a16="http://schemas.microsoft.com/office/drawing/2014/main" id="{8A60BFB9-F517-4826-92D1-D78807E0CF4D}"/>
                  </a:ext>
                </a:extLst>
              </p:cNvPr>
              <p:cNvSpPr/>
              <p:nvPr/>
            </p:nvSpPr>
            <p:spPr>
              <a:xfrm rot="3160846">
                <a:off x="2135879" y="2952692"/>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8" name="39 Elipse">
                <a:extLst>
                  <a:ext uri="{FF2B5EF4-FFF2-40B4-BE49-F238E27FC236}">
                    <a16:creationId xmlns:a16="http://schemas.microsoft.com/office/drawing/2014/main" id="{D3B6D97D-70B3-4764-AAEC-35489089601B}"/>
                  </a:ext>
                </a:extLst>
              </p:cNvPr>
              <p:cNvSpPr/>
              <p:nvPr/>
            </p:nvSpPr>
            <p:spPr>
              <a:xfrm rot="3160846">
                <a:off x="1867565" y="3147624"/>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9" name="39 Elipse">
                <a:extLst>
                  <a:ext uri="{FF2B5EF4-FFF2-40B4-BE49-F238E27FC236}">
                    <a16:creationId xmlns:a16="http://schemas.microsoft.com/office/drawing/2014/main" id="{30B3ABE7-6AD8-453D-9788-94BFC19AE744}"/>
                  </a:ext>
                </a:extLst>
              </p:cNvPr>
              <p:cNvSpPr/>
              <p:nvPr/>
            </p:nvSpPr>
            <p:spPr>
              <a:xfrm rot="3160846">
                <a:off x="1720659" y="3577687"/>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0" name="39 Elipse">
                <a:extLst>
                  <a:ext uri="{FF2B5EF4-FFF2-40B4-BE49-F238E27FC236}">
                    <a16:creationId xmlns:a16="http://schemas.microsoft.com/office/drawing/2014/main" id="{58C43D72-71C1-4578-8DE6-E4E71438983E}"/>
                  </a:ext>
                </a:extLst>
              </p:cNvPr>
              <p:cNvSpPr/>
              <p:nvPr/>
            </p:nvSpPr>
            <p:spPr>
              <a:xfrm rot="3160846">
                <a:off x="2092857" y="3257782"/>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1" name="39 Elipse">
                <a:extLst>
                  <a:ext uri="{FF2B5EF4-FFF2-40B4-BE49-F238E27FC236}">
                    <a16:creationId xmlns:a16="http://schemas.microsoft.com/office/drawing/2014/main" id="{DA4B4FD7-BB58-4E20-B06A-DCC0EC4D891B}"/>
                  </a:ext>
                </a:extLst>
              </p:cNvPr>
              <p:cNvSpPr/>
              <p:nvPr/>
            </p:nvSpPr>
            <p:spPr>
              <a:xfrm rot="3160846">
                <a:off x="1413240" y="365060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2" name="39 Elipse">
                <a:extLst>
                  <a:ext uri="{FF2B5EF4-FFF2-40B4-BE49-F238E27FC236}">
                    <a16:creationId xmlns:a16="http://schemas.microsoft.com/office/drawing/2014/main" id="{30B32A84-9CDC-46BB-A117-2F44E62BE3EF}"/>
                  </a:ext>
                </a:extLst>
              </p:cNvPr>
              <p:cNvSpPr/>
              <p:nvPr/>
            </p:nvSpPr>
            <p:spPr>
              <a:xfrm rot="3160846">
                <a:off x="1925405" y="348772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3" name="39 Elipse">
                <a:extLst>
                  <a:ext uri="{FF2B5EF4-FFF2-40B4-BE49-F238E27FC236}">
                    <a16:creationId xmlns:a16="http://schemas.microsoft.com/office/drawing/2014/main" id="{46803996-86C0-410B-A638-7319A363ABA0}"/>
                  </a:ext>
                </a:extLst>
              </p:cNvPr>
              <p:cNvSpPr/>
              <p:nvPr/>
            </p:nvSpPr>
            <p:spPr>
              <a:xfrm rot="3160846">
                <a:off x="2261971" y="3056778"/>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4" name="39 Elipse">
                <a:extLst>
                  <a:ext uri="{FF2B5EF4-FFF2-40B4-BE49-F238E27FC236}">
                    <a16:creationId xmlns:a16="http://schemas.microsoft.com/office/drawing/2014/main" id="{CA7C5C84-53D3-479C-88E5-86987A8F61B2}"/>
                  </a:ext>
                </a:extLst>
              </p:cNvPr>
              <p:cNvSpPr/>
              <p:nvPr/>
            </p:nvSpPr>
            <p:spPr>
              <a:xfrm rot="3160846">
                <a:off x="1707876" y="325099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5" name="39 Elipse">
                <a:extLst>
                  <a:ext uri="{FF2B5EF4-FFF2-40B4-BE49-F238E27FC236}">
                    <a16:creationId xmlns:a16="http://schemas.microsoft.com/office/drawing/2014/main" id="{E9EC5676-CA10-4BAE-900E-E3B88D2023A7}"/>
                  </a:ext>
                </a:extLst>
              </p:cNvPr>
              <p:cNvSpPr/>
              <p:nvPr/>
            </p:nvSpPr>
            <p:spPr>
              <a:xfrm rot="3160846">
                <a:off x="1525222" y="3360248"/>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6" name="39 Elipse">
                <a:extLst>
                  <a:ext uri="{FF2B5EF4-FFF2-40B4-BE49-F238E27FC236}">
                    <a16:creationId xmlns:a16="http://schemas.microsoft.com/office/drawing/2014/main" id="{C59C2DA9-7527-4013-A532-B04E740D0C4C}"/>
                  </a:ext>
                </a:extLst>
              </p:cNvPr>
              <p:cNvSpPr/>
              <p:nvPr/>
            </p:nvSpPr>
            <p:spPr>
              <a:xfrm rot="3160846">
                <a:off x="1953723" y="3169875"/>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7" name="39 Elipse">
                <a:extLst>
                  <a:ext uri="{FF2B5EF4-FFF2-40B4-BE49-F238E27FC236}">
                    <a16:creationId xmlns:a16="http://schemas.microsoft.com/office/drawing/2014/main" id="{CCD8B06A-680A-481E-947F-8C8E3AC6E477}"/>
                  </a:ext>
                </a:extLst>
              </p:cNvPr>
              <p:cNvSpPr/>
              <p:nvPr/>
            </p:nvSpPr>
            <p:spPr>
              <a:xfrm rot="3160846">
                <a:off x="1255988" y="387083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8" name="39 Elipse">
                <a:extLst>
                  <a:ext uri="{FF2B5EF4-FFF2-40B4-BE49-F238E27FC236}">
                    <a16:creationId xmlns:a16="http://schemas.microsoft.com/office/drawing/2014/main" id="{526E436D-59F2-49F5-ADD9-8A8ADE3E9113}"/>
                  </a:ext>
                </a:extLst>
              </p:cNvPr>
              <p:cNvSpPr/>
              <p:nvPr/>
            </p:nvSpPr>
            <p:spPr>
              <a:xfrm rot="3160846">
                <a:off x="2422424" y="2898020"/>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9" name="39 Elipse">
                <a:extLst>
                  <a:ext uri="{FF2B5EF4-FFF2-40B4-BE49-F238E27FC236}">
                    <a16:creationId xmlns:a16="http://schemas.microsoft.com/office/drawing/2014/main" id="{9FDD1BC9-FDAF-4124-B5E4-95E8A589B94B}"/>
                  </a:ext>
                </a:extLst>
              </p:cNvPr>
              <p:cNvSpPr/>
              <p:nvPr/>
            </p:nvSpPr>
            <p:spPr>
              <a:xfrm rot="3160846">
                <a:off x="1834864" y="3325491"/>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0" name="39 Elipse">
                <a:extLst>
                  <a:ext uri="{FF2B5EF4-FFF2-40B4-BE49-F238E27FC236}">
                    <a16:creationId xmlns:a16="http://schemas.microsoft.com/office/drawing/2014/main" id="{AA335B4C-E6E7-4920-BABF-EFCA20CDC9E6}"/>
                  </a:ext>
                </a:extLst>
              </p:cNvPr>
              <p:cNvSpPr/>
              <p:nvPr/>
            </p:nvSpPr>
            <p:spPr>
              <a:xfrm rot="3160846">
                <a:off x="1702548" y="3477005"/>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1" name="39 Elipse">
                <a:extLst>
                  <a:ext uri="{FF2B5EF4-FFF2-40B4-BE49-F238E27FC236}">
                    <a16:creationId xmlns:a16="http://schemas.microsoft.com/office/drawing/2014/main" id="{CB3864F9-5F0B-462A-8426-9ECB411D5482}"/>
                  </a:ext>
                </a:extLst>
              </p:cNvPr>
              <p:cNvSpPr/>
              <p:nvPr/>
            </p:nvSpPr>
            <p:spPr>
              <a:xfrm rot="3160846">
                <a:off x="1245703" y="359628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2" name="39 Elipse">
                <a:extLst>
                  <a:ext uri="{FF2B5EF4-FFF2-40B4-BE49-F238E27FC236}">
                    <a16:creationId xmlns:a16="http://schemas.microsoft.com/office/drawing/2014/main" id="{C82D9087-4411-45B8-B4BC-6B21649875E4}"/>
                  </a:ext>
                </a:extLst>
              </p:cNvPr>
              <p:cNvSpPr/>
              <p:nvPr/>
            </p:nvSpPr>
            <p:spPr>
              <a:xfrm rot="3160846">
                <a:off x="1104484" y="3829693"/>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3" name="39 Elipse">
                <a:extLst>
                  <a:ext uri="{FF2B5EF4-FFF2-40B4-BE49-F238E27FC236}">
                    <a16:creationId xmlns:a16="http://schemas.microsoft.com/office/drawing/2014/main" id="{0F1E7280-1163-45EC-93D3-2947BF337283}"/>
                  </a:ext>
                </a:extLst>
              </p:cNvPr>
              <p:cNvSpPr/>
              <p:nvPr/>
            </p:nvSpPr>
            <p:spPr>
              <a:xfrm rot="3160846">
                <a:off x="1546587" y="3649307"/>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4" name="39 Elipse">
                <a:extLst>
                  <a:ext uri="{FF2B5EF4-FFF2-40B4-BE49-F238E27FC236}">
                    <a16:creationId xmlns:a16="http://schemas.microsoft.com/office/drawing/2014/main" id="{EA5F0B09-1740-403D-AA64-8A3A74AFB0DE}"/>
                  </a:ext>
                </a:extLst>
              </p:cNvPr>
              <p:cNvSpPr/>
              <p:nvPr/>
            </p:nvSpPr>
            <p:spPr>
              <a:xfrm rot="3160846">
                <a:off x="1545206" y="3504583"/>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grpSp>
      <p:grpSp>
        <p:nvGrpSpPr>
          <p:cNvPr id="153" name="Group 152">
            <a:extLst>
              <a:ext uri="{FF2B5EF4-FFF2-40B4-BE49-F238E27FC236}">
                <a16:creationId xmlns:a16="http://schemas.microsoft.com/office/drawing/2014/main" id="{8DFBEA93-0B48-4343-9285-606D2D53B932}"/>
              </a:ext>
            </a:extLst>
          </p:cNvPr>
          <p:cNvGrpSpPr/>
          <p:nvPr/>
        </p:nvGrpSpPr>
        <p:grpSpPr>
          <a:xfrm rot="2174298">
            <a:off x="3638936" y="4123042"/>
            <a:ext cx="895750" cy="618211"/>
            <a:chOff x="857028" y="2858751"/>
            <a:chExt cx="1908276" cy="1317016"/>
          </a:xfrm>
        </p:grpSpPr>
        <p:sp>
          <p:nvSpPr>
            <p:cNvPr id="154" name="Oval 153">
              <a:extLst>
                <a:ext uri="{FF2B5EF4-FFF2-40B4-BE49-F238E27FC236}">
                  <a16:creationId xmlns:a16="http://schemas.microsoft.com/office/drawing/2014/main" id="{3A42DA0C-D706-4B0E-8AFC-6400ADD287AB}"/>
                </a:ext>
              </a:extLst>
            </p:cNvPr>
            <p:cNvSpPr/>
            <p:nvPr/>
          </p:nvSpPr>
          <p:spPr>
            <a:xfrm rot="3160846">
              <a:off x="1547765" y="2554558"/>
              <a:ext cx="526801" cy="1908276"/>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55" name="Group 154">
              <a:extLst>
                <a:ext uri="{FF2B5EF4-FFF2-40B4-BE49-F238E27FC236}">
                  <a16:creationId xmlns:a16="http://schemas.microsoft.com/office/drawing/2014/main" id="{7D57195E-2543-4110-ABCF-BECA9F7EC221}"/>
                </a:ext>
              </a:extLst>
            </p:cNvPr>
            <p:cNvGrpSpPr/>
            <p:nvPr/>
          </p:nvGrpSpPr>
          <p:grpSpPr>
            <a:xfrm rot="955832">
              <a:off x="1292285" y="2858751"/>
              <a:ext cx="1048843" cy="1317016"/>
              <a:chOff x="1063750" y="2938754"/>
              <a:chExt cx="1523979" cy="1097391"/>
            </a:xfrm>
          </p:grpSpPr>
          <p:sp>
            <p:nvSpPr>
              <p:cNvPr id="156" name="39 Elipse">
                <a:extLst>
                  <a:ext uri="{FF2B5EF4-FFF2-40B4-BE49-F238E27FC236}">
                    <a16:creationId xmlns:a16="http://schemas.microsoft.com/office/drawing/2014/main" id="{4B2AA73A-84AE-4580-80D9-F84FCC0736EF}"/>
                  </a:ext>
                </a:extLst>
              </p:cNvPr>
              <p:cNvSpPr/>
              <p:nvPr/>
            </p:nvSpPr>
            <p:spPr>
              <a:xfrm rot="3160846">
                <a:off x="2135879" y="2952692"/>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7" name="39 Elipse">
                <a:extLst>
                  <a:ext uri="{FF2B5EF4-FFF2-40B4-BE49-F238E27FC236}">
                    <a16:creationId xmlns:a16="http://schemas.microsoft.com/office/drawing/2014/main" id="{2A4515CD-9E33-4398-AF32-42B16845DE18}"/>
                  </a:ext>
                </a:extLst>
              </p:cNvPr>
              <p:cNvSpPr/>
              <p:nvPr/>
            </p:nvSpPr>
            <p:spPr>
              <a:xfrm rot="3160846">
                <a:off x="1867565" y="3147624"/>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8" name="39 Elipse">
                <a:extLst>
                  <a:ext uri="{FF2B5EF4-FFF2-40B4-BE49-F238E27FC236}">
                    <a16:creationId xmlns:a16="http://schemas.microsoft.com/office/drawing/2014/main" id="{BBE27628-0538-4D16-8563-D709FDDFCD24}"/>
                  </a:ext>
                </a:extLst>
              </p:cNvPr>
              <p:cNvSpPr/>
              <p:nvPr/>
            </p:nvSpPr>
            <p:spPr>
              <a:xfrm rot="3160846">
                <a:off x="1720659" y="3577687"/>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9" name="39 Elipse">
                <a:extLst>
                  <a:ext uri="{FF2B5EF4-FFF2-40B4-BE49-F238E27FC236}">
                    <a16:creationId xmlns:a16="http://schemas.microsoft.com/office/drawing/2014/main" id="{77A0BB60-2B42-49B7-B11E-3FE33934F017}"/>
                  </a:ext>
                </a:extLst>
              </p:cNvPr>
              <p:cNvSpPr/>
              <p:nvPr/>
            </p:nvSpPr>
            <p:spPr>
              <a:xfrm rot="3160846">
                <a:off x="2092857" y="3257782"/>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0" name="39 Elipse">
                <a:extLst>
                  <a:ext uri="{FF2B5EF4-FFF2-40B4-BE49-F238E27FC236}">
                    <a16:creationId xmlns:a16="http://schemas.microsoft.com/office/drawing/2014/main" id="{4CA12ADC-4C7D-4AA5-97AD-1FB103965F56}"/>
                  </a:ext>
                </a:extLst>
              </p:cNvPr>
              <p:cNvSpPr/>
              <p:nvPr/>
            </p:nvSpPr>
            <p:spPr>
              <a:xfrm rot="3160846">
                <a:off x="1413240" y="365060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1" name="39 Elipse">
                <a:extLst>
                  <a:ext uri="{FF2B5EF4-FFF2-40B4-BE49-F238E27FC236}">
                    <a16:creationId xmlns:a16="http://schemas.microsoft.com/office/drawing/2014/main" id="{C93942C9-FDD9-4EE2-B4B5-31900CA73055}"/>
                  </a:ext>
                </a:extLst>
              </p:cNvPr>
              <p:cNvSpPr/>
              <p:nvPr/>
            </p:nvSpPr>
            <p:spPr>
              <a:xfrm rot="3160846">
                <a:off x="1925405" y="348772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2" name="39 Elipse">
                <a:extLst>
                  <a:ext uri="{FF2B5EF4-FFF2-40B4-BE49-F238E27FC236}">
                    <a16:creationId xmlns:a16="http://schemas.microsoft.com/office/drawing/2014/main" id="{7537C3C7-3970-44BD-ABF2-2671C3E39450}"/>
                  </a:ext>
                </a:extLst>
              </p:cNvPr>
              <p:cNvSpPr/>
              <p:nvPr/>
            </p:nvSpPr>
            <p:spPr>
              <a:xfrm rot="3160846">
                <a:off x="2261971" y="3056778"/>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3" name="39 Elipse">
                <a:extLst>
                  <a:ext uri="{FF2B5EF4-FFF2-40B4-BE49-F238E27FC236}">
                    <a16:creationId xmlns:a16="http://schemas.microsoft.com/office/drawing/2014/main" id="{88B914D9-C540-451E-8F72-F2789D5A3ABA}"/>
                  </a:ext>
                </a:extLst>
              </p:cNvPr>
              <p:cNvSpPr/>
              <p:nvPr/>
            </p:nvSpPr>
            <p:spPr>
              <a:xfrm rot="3160846">
                <a:off x="1707876" y="325099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4" name="39 Elipse">
                <a:extLst>
                  <a:ext uri="{FF2B5EF4-FFF2-40B4-BE49-F238E27FC236}">
                    <a16:creationId xmlns:a16="http://schemas.microsoft.com/office/drawing/2014/main" id="{232DAB24-3197-4507-954B-6A02878518D8}"/>
                  </a:ext>
                </a:extLst>
              </p:cNvPr>
              <p:cNvSpPr/>
              <p:nvPr/>
            </p:nvSpPr>
            <p:spPr>
              <a:xfrm rot="3160846">
                <a:off x="1525222" y="3360248"/>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5" name="39 Elipse">
                <a:extLst>
                  <a:ext uri="{FF2B5EF4-FFF2-40B4-BE49-F238E27FC236}">
                    <a16:creationId xmlns:a16="http://schemas.microsoft.com/office/drawing/2014/main" id="{ED2A95B8-CF48-46CE-8085-464CB09A352C}"/>
                  </a:ext>
                </a:extLst>
              </p:cNvPr>
              <p:cNvSpPr/>
              <p:nvPr/>
            </p:nvSpPr>
            <p:spPr>
              <a:xfrm rot="3160846">
                <a:off x="1953723" y="3169875"/>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6" name="39 Elipse">
                <a:extLst>
                  <a:ext uri="{FF2B5EF4-FFF2-40B4-BE49-F238E27FC236}">
                    <a16:creationId xmlns:a16="http://schemas.microsoft.com/office/drawing/2014/main" id="{138E5B77-7DBB-4EC4-B47D-0515EC1A92FA}"/>
                  </a:ext>
                </a:extLst>
              </p:cNvPr>
              <p:cNvSpPr/>
              <p:nvPr/>
            </p:nvSpPr>
            <p:spPr>
              <a:xfrm rot="3160846">
                <a:off x="1255988" y="387083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7" name="39 Elipse">
                <a:extLst>
                  <a:ext uri="{FF2B5EF4-FFF2-40B4-BE49-F238E27FC236}">
                    <a16:creationId xmlns:a16="http://schemas.microsoft.com/office/drawing/2014/main" id="{FBC8C0AC-ADDC-45E9-B5B8-C52145C93555}"/>
                  </a:ext>
                </a:extLst>
              </p:cNvPr>
              <p:cNvSpPr/>
              <p:nvPr/>
            </p:nvSpPr>
            <p:spPr>
              <a:xfrm rot="3160846">
                <a:off x="2422424" y="2898020"/>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8" name="39 Elipse">
                <a:extLst>
                  <a:ext uri="{FF2B5EF4-FFF2-40B4-BE49-F238E27FC236}">
                    <a16:creationId xmlns:a16="http://schemas.microsoft.com/office/drawing/2014/main" id="{E18047FB-85F0-448A-9329-89AA4B70451E}"/>
                  </a:ext>
                </a:extLst>
              </p:cNvPr>
              <p:cNvSpPr/>
              <p:nvPr/>
            </p:nvSpPr>
            <p:spPr>
              <a:xfrm rot="3160846">
                <a:off x="1834864" y="3325491"/>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9" name="39 Elipse">
                <a:extLst>
                  <a:ext uri="{FF2B5EF4-FFF2-40B4-BE49-F238E27FC236}">
                    <a16:creationId xmlns:a16="http://schemas.microsoft.com/office/drawing/2014/main" id="{0BAD16DE-2E04-4B72-9B4A-FAA2F7254A14}"/>
                  </a:ext>
                </a:extLst>
              </p:cNvPr>
              <p:cNvSpPr/>
              <p:nvPr/>
            </p:nvSpPr>
            <p:spPr>
              <a:xfrm rot="3160846">
                <a:off x="1702548" y="3477005"/>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0" name="39 Elipse">
                <a:extLst>
                  <a:ext uri="{FF2B5EF4-FFF2-40B4-BE49-F238E27FC236}">
                    <a16:creationId xmlns:a16="http://schemas.microsoft.com/office/drawing/2014/main" id="{08EC7AC3-8902-4474-BF29-AAB279E7C5E2}"/>
                  </a:ext>
                </a:extLst>
              </p:cNvPr>
              <p:cNvSpPr/>
              <p:nvPr/>
            </p:nvSpPr>
            <p:spPr>
              <a:xfrm rot="3160846">
                <a:off x="1245703" y="359628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1" name="39 Elipse">
                <a:extLst>
                  <a:ext uri="{FF2B5EF4-FFF2-40B4-BE49-F238E27FC236}">
                    <a16:creationId xmlns:a16="http://schemas.microsoft.com/office/drawing/2014/main" id="{0B5AFAC8-9596-4CB9-983D-84A5572C4F0C}"/>
                  </a:ext>
                </a:extLst>
              </p:cNvPr>
              <p:cNvSpPr/>
              <p:nvPr/>
            </p:nvSpPr>
            <p:spPr>
              <a:xfrm rot="3160846">
                <a:off x="1104484" y="3829693"/>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2" name="39 Elipse">
                <a:extLst>
                  <a:ext uri="{FF2B5EF4-FFF2-40B4-BE49-F238E27FC236}">
                    <a16:creationId xmlns:a16="http://schemas.microsoft.com/office/drawing/2014/main" id="{03C33ED9-296E-44B6-A83D-14DAF10FFC95}"/>
                  </a:ext>
                </a:extLst>
              </p:cNvPr>
              <p:cNvSpPr/>
              <p:nvPr/>
            </p:nvSpPr>
            <p:spPr>
              <a:xfrm rot="3160846">
                <a:off x="1546587" y="3649307"/>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3" name="39 Elipse">
                <a:extLst>
                  <a:ext uri="{FF2B5EF4-FFF2-40B4-BE49-F238E27FC236}">
                    <a16:creationId xmlns:a16="http://schemas.microsoft.com/office/drawing/2014/main" id="{4AFEA660-4665-4122-A668-DC1868345983}"/>
                  </a:ext>
                </a:extLst>
              </p:cNvPr>
              <p:cNvSpPr/>
              <p:nvPr/>
            </p:nvSpPr>
            <p:spPr>
              <a:xfrm rot="3160846">
                <a:off x="1545206" y="3504583"/>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grpSp>
      <p:sp>
        <p:nvSpPr>
          <p:cNvPr id="5" name="Title 4">
            <a:extLst>
              <a:ext uri="{FF2B5EF4-FFF2-40B4-BE49-F238E27FC236}">
                <a16:creationId xmlns:a16="http://schemas.microsoft.com/office/drawing/2014/main" id="{3AABB2F2-FEE3-49A3-9DEE-4148B101C6B0}"/>
              </a:ext>
            </a:extLst>
          </p:cNvPr>
          <p:cNvSpPr>
            <a:spLocks noGrp="1"/>
          </p:cNvSpPr>
          <p:nvPr>
            <p:ph type="title"/>
          </p:nvPr>
        </p:nvSpPr>
        <p:spPr/>
        <p:txBody>
          <a:bodyPr/>
          <a:lstStyle/>
          <a:p>
            <a:r>
              <a:rPr lang="en-US" dirty="0"/>
              <a:t>Anisotropic</a:t>
            </a:r>
          </a:p>
        </p:txBody>
      </p:sp>
      <p:sp>
        <p:nvSpPr>
          <p:cNvPr id="2" name="Slide Number Placeholder 1">
            <a:extLst>
              <a:ext uri="{FF2B5EF4-FFF2-40B4-BE49-F238E27FC236}">
                <a16:creationId xmlns:a16="http://schemas.microsoft.com/office/drawing/2014/main" id="{9B0CBFB9-F499-430C-8E67-FDCF511D9972}"/>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25</a:t>
            </a:fld>
            <a:endParaRPr lang="en-US" sz="1050" dirty="0"/>
          </a:p>
        </p:txBody>
      </p:sp>
      <p:cxnSp>
        <p:nvCxnSpPr>
          <p:cNvPr id="13" name="Straight Arrow Connector 12">
            <a:extLst>
              <a:ext uri="{FF2B5EF4-FFF2-40B4-BE49-F238E27FC236}">
                <a16:creationId xmlns:a16="http://schemas.microsoft.com/office/drawing/2014/main" id="{4649679A-C0B6-49C9-832A-4905AF0E90F5}"/>
              </a:ext>
            </a:extLst>
          </p:cNvPr>
          <p:cNvCxnSpPr>
            <a:cxnSpLocks/>
          </p:cNvCxnSpPr>
          <p:nvPr/>
        </p:nvCxnSpPr>
        <p:spPr>
          <a:xfrm flipH="1">
            <a:off x="1037559" y="2681294"/>
            <a:ext cx="627785" cy="114803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6796C45-615E-46F4-A510-D16A6CC8ACA3}"/>
              </a:ext>
            </a:extLst>
          </p:cNvPr>
          <p:cNvCxnSpPr>
            <a:cxnSpLocks/>
          </p:cNvCxnSpPr>
          <p:nvPr/>
        </p:nvCxnSpPr>
        <p:spPr>
          <a:xfrm flipV="1">
            <a:off x="1611169" y="1728568"/>
            <a:ext cx="1382115" cy="9903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5CBD6C8-39F5-42BF-B14A-92CC113E812E}"/>
              </a:ext>
            </a:extLst>
          </p:cNvPr>
          <p:cNvCxnSpPr>
            <a:cxnSpLocks/>
          </p:cNvCxnSpPr>
          <p:nvPr/>
        </p:nvCxnSpPr>
        <p:spPr>
          <a:xfrm flipH="1" flipV="1">
            <a:off x="893344" y="1633288"/>
            <a:ext cx="765614" cy="10488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9656C75-8159-426B-AD71-DF584A71011E}"/>
              </a:ext>
            </a:extLst>
          </p:cNvPr>
          <p:cNvSpPr txBox="1"/>
          <p:nvPr/>
        </p:nvSpPr>
        <p:spPr>
          <a:xfrm>
            <a:off x="696512" y="1303899"/>
            <a:ext cx="363592"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z</a:t>
            </a:r>
          </a:p>
        </p:txBody>
      </p:sp>
      <p:sp>
        <p:nvSpPr>
          <p:cNvPr id="24" name="TextBox 23">
            <a:extLst>
              <a:ext uri="{FF2B5EF4-FFF2-40B4-BE49-F238E27FC236}">
                <a16:creationId xmlns:a16="http://schemas.microsoft.com/office/drawing/2014/main" id="{172C6C05-19B0-4E73-B3C4-60E994375FF5}"/>
              </a:ext>
            </a:extLst>
          </p:cNvPr>
          <p:cNvSpPr txBox="1"/>
          <p:nvPr/>
        </p:nvSpPr>
        <p:spPr>
          <a:xfrm>
            <a:off x="2628126" y="1400686"/>
            <a:ext cx="363592"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y</a:t>
            </a:r>
          </a:p>
        </p:txBody>
      </p:sp>
      <p:sp>
        <p:nvSpPr>
          <p:cNvPr id="25" name="TextBox 24">
            <a:extLst>
              <a:ext uri="{FF2B5EF4-FFF2-40B4-BE49-F238E27FC236}">
                <a16:creationId xmlns:a16="http://schemas.microsoft.com/office/drawing/2014/main" id="{90F60BED-ACE5-4676-BC40-81156E3BB0D7}"/>
              </a:ext>
            </a:extLst>
          </p:cNvPr>
          <p:cNvSpPr txBox="1"/>
          <p:nvPr/>
        </p:nvSpPr>
        <p:spPr>
          <a:xfrm>
            <a:off x="746078" y="3778820"/>
            <a:ext cx="363592"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x</a:t>
            </a:r>
          </a:p>
        </p:txBody>
      </p:sp>
      <p:cxnSp>
        <p:nvCxnSpPr>
          <p:cNvPr id="49" name="Straight Arrow Connector 48">
            <a:extLst>
              <a:ext uri="{FF2B5EF4-FFF2-40B4-BE49-F238E27FC236}">
                <a16:creationId xmlns:a16="http://schemas.microsoft.com/office/drawing/2014/main" id="{14705898-BBCB-414E-9267-2F2095509769}"/>
              </a:ext>
            </a:extLst>
          </p:cNvPr>
          <p:cNvCxnSpPr>
            <a:cxnSpLocks/>
          </p:cNvCxnSpPr>
          <p:nvPr/>
        </p:nvCxnSpPr>
        <p:spPr>
          <a:xfrm rot="2052829" flipH="1">
            <a:off x="3789725" y="4325757"/>
            <a:ext cx="222961" cy="44830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E27B416F-B5C7-4FE5-9494-2B631FE294F9}"/>
              </a:ext>
            </a:extLst>
          </p:cNvPr>
          <p:cNvCxnSpPr>
            <a:cxnSpLocks/>
          </p:cNvCxnSpPr>
          <p:nvPr/>
        </p:nvCxnSpPr>
        <p:spPr>
          <a:xfrm rot="2052829" flipV="1">
            <a:off x="4161516" y="4213295"/>
            <a:ext cx="490865" cy="38672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662CB196-5CBA-4E3D-9F2B-3CB3774B63CF}"/>
              </a:ext>
            </a:extLst>
          </p:cNvPr>
          <p:cNvCxnSpPr>
            <a:cxnSpLocks/>
          </p:cNvCxnSpPr>
          <p:nvPr/>
        </p:nvCxnSpPr>
        <p:spPr>
          <a:xfrm rot="2052829" flipH="1" flipV="1">
            <a:off x="3984135" y="3975643"/>
            <a:ext cx="271911" cy="40958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11D3868A-8305-417A-A171-817C7C8F62AF}"/>
              </a:ext>
            </a:extLst>
          </p:cNvPr>
          <p:cNvSpPr txBox="1"/>
          <p:nvPr/>
        </p:nvSpPr>
        <p:spPr>
          <a:xfrm rot="2052829">
            <a:off x="4088144" y="3696509"/>
            <a:ext cx="129131" cy="369332"/>
          </a:xfrm>
          <a:prstGeom prst="rect">
            <a:avLst/>
          </a:prstGeom>
          <a:noFill/>
        </p:spPr>
        <p:txBody>
          <a:bodyPr wrap="square">
            <a:spAutoFit/>
          </a:bodyPr>
          <a:lstStyle/>
          <a:p>
            <a:pPr algn="ctr"/>
            <a:endParaRPr lang="en-US"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AB8EE670-5368-427F-AA4B-9743DD32EC06}"/>
              </a:ext>
            </a:extLst>
          </p:cNvPr>
          <p:cNvSpPr txBox="1"/>
          <p:nvPr/>
        </p:nvSpPr>
        <p:spPr>
          <a:xfrm rot="2052829">
            <a:off x="4634194" y="4113502"/>
            <a:ext cx="129131" cy="369332"/>
          </a:xfrm>
          <a:prstGeom prst="rect">
            <a:avLst/>
          </a:prstGeom>
          <a:noFill/>
        </p:spPr>
        <p:txBody>
          <a:bodyPr wrap="square">
            <a:spAutoFit/>
          </a:bodyPr>
          <a:lstStyle/>
          <a:p>
            <a:pPr algn="ctr"/>
            <a:endParaRPr lang="en-US"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B182AB26-C65E-4B55-A485-DA6CDF387684}"/>
              </a:ext>
            </a:extLst>
          </p:cNvPr>
          <p:cNvSpPr txBox="1"/>
          <p:nvPr/>
        </p:nvSpPr>
        <p:spPr>
          <a:xfrm rot="2052829">
            <a:off x="3559276" y="4505618"/>
            <a:ext cx="129131"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x</a:t>
            </a:r>
          </a:p>
        </p:txBody>
      </p:sp>
      <p:sp>
        <p:nvSpPr>
          <p:cNvPr id="80" name="TextBox 79">
            <a:extLst>
              <a:ext uri="{FF2B5EF4-FFF2-40B4-BE49-F238E27FC236}">
                <a16:creationId xmlns:a16="http://schemas.microsoft.com/office/drawing/2014/main" id="{F3CE1D96-6784-459F-824D-0A541C2E3A78}"/>
              </a:ext>
            </a:extLst>
          </p:cNvPr>
          <p:cNvSpPr txBox="1"/>
          <p:nvPr/>
        </p:nvSpPr>
        <p:spPr>
          <a:xfrm rot="7514530">
            <a:off x="6463108" y="4386230"/>
            <a:ext cx="129131" cy="369332"/>
          </a:xfrm>
          <a:prstGeom prst="rect">
            <a:avLst/>
          </a:prstGeom>
          <a:noFill/>
        </p:spPr>
        <p:txBody>
          <a:bodyPr wrap="square">
            <a:spAutoFit/>
          </a:bodyPr>
          <a:lstStyle/>
          <a:p>
            <a:pPr algn="ctr"/>
            <a:endParaRPr lang="en-US"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7A74FCB0-95E1-4432-AF13-162C42B3F63D}"/>
              </a:ext>
            </a:extLst>
          </p:cNvPr>
          <p:cNvSpPr txBox="1"/>
          <p:nvPr/>
        </p:nvSpPr>
        <p:spPr>
          <a:xfrm rot="7514530">
            <a:off x="6035912" y="4719469"/>
            <a:ext cx="129131" cy="369332"/>
          </a:xfrm>
          <a:prstGeom prst="rect">
            <a:avLst/>
          </a:prstGeom>
          <a:noFill/>
        </p:spPr>
        <p:txBody>
          <a:bodyPr wrap="square">
            <a:spAutoFit/>
          </a:bodyPr>
          <a:lstStyle/>
          <a:p>
            <a:pPr algn="ctr"/>
            <a:endParaRPr lang="en-US" dirty="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A5322AB3-8A5A-4E3E-991C-52559932F921}"/>
              </a:ext>
            </a:extLst>
          </p:cNvPr>
          <p:cNvGrpSpPr/>
          <p:nvPr/>
        </p:nvGrpSpPr>
        <p:grpSpPr>
          <a:xfrm>
            <a:off x="5405354" y="3907286"/>
            <a:ext cx="875206" cy="890424"/>
            <a:chOff x="4726303" y="4044184"/>
            <a:chExt cx="875206" cy="890424"/>
          </a:xfrm>
        </p:grpSpPr>
        <p:cxnSp>
          <p:nvCxnSpPr>
            <p:cNvPr id="77" name="Straight Arrow Connector 76">
              <a:extLst>
                <a:ext uri="{FF2B5EF4-FFF2-40B4-BE49-F238E27FC236}">
                  <a16:creationId xmlns:a16="http://schemas.microsoft.com/office/drawing/2014/main" id="{93814120-41FA-495F-9BF5-FC3D5A7935B4}"/>
                </a:ext>
              </a:extLst>
            </p:cNvPr>
            <p:cNvCxnSpPr>
              <a:cxnSpLocks/>
            </p:cNvCxnSpPr>
            <p:nvPr/>
          </p:nvCxnSpPr>
          <p:spPr>
            <a:xfrm flipH="1">
              <a:off x="4816745" y="4618350"/>
              <a:ext cx="333229" cy="23429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CF55FD59-3597-49A1-8317-88C22AFF1B2B}"/>
                </a:ext>
              </a:extLst>
            </p:cNvPr>
            <p:cNvCxnSpPr>
              <a:cxnSpLocks/>
            </p:cNvCxnSpPr>
            <p:nvPr/>
          </p:nvCxnSpPr>
          <p:spPr>
            <a:xfrm flipH="1" flipV="1">
              <a:off x="5136025" y="4044184"/>
              <a:ext cx="13058" cy="549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020D07C1-E0A8-4450-AB4F-0E00382E53BF}"/>
                </a:ext>
              </a:extLst>
            </p:cNvPr>
            <p:cNvCxnSpPr>
              <a:cxnSpLocks/>
            </p:cNvCxnSpPr>
            <p:nvPr/>
          </p:nvCxnSpPr>
          <p:spPr>
            <a:xfrm rot="7514530" flipH="1" flipV="1">
              <a:off x="5260760" y="4418642"/>
              <a:ext cx="271912" cy="40958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TextBox 81">
              <a:extLst>
                <a:ext uri="{FF2B5EF4-FFF2-40B4-BE49-F238E27FC236}">
                  <a16:creationId xmlns:a16="http://schemas.microsoft.com/office/drawing/2014/main" id="{0E773EB4-20D5-4CBF-8C08-B9A3C57ED3C6}"/>
                </a:ext>
              </a:extLst>
            </p:cNvPr>
            <p:cNvSpPr txBox="1"/>
            <p:nvPr/>
          </p:nvSpPr>
          <p:spPr>
            <a:xfrm rot="2214144">
              <a:off x="4726303" y="4565276"/>
              <a:ext cx="129131"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y</a:t>
              </a:r>
            </a:p>
          </p:txBody>
        </p:sp>
      </p:grpSp>
      <p:grpSp>
        <p:nvGrpSpPr>
          <p:cNvPr id="103" name="Group 102">
            <a:extLst>
              <a:ext uri="{FF2B5EF4-FFF2-40B4-BE49-F238E27FC236}">
                <a16:creationId xmlns:a16="http://schemas.microsoft.com/office/drawing/2014/main" id="{4379B6A9-3F68-4D97-8CEC-41C051E84A77}"/>
              </a:ext>
            </a:extLst>
          </p:cNvPr>
          <p:cNvGrpSpPr/>
          <p:nvPr/>
        </p:nvGrpSpPr>
        <p:grpSpPr>
          <a:xfrm rot="7514530">
            <a:off x="7269902" y="3919082"/>
            <a:ext cx="936503" cy="883180"/>
            <a:chOff x="-803446" y="3022284"/>
            <a:chExt cx="4315233" cy="1032177"/>
          </a:xfrm>
        </p:grpSpPr>
        <p:grpSp>
          <p:nvGrpSpPr>
            <p:cNvPr id="104" name="Group 103">
              <a:extLst>
                <a:ext uri="{FF2B5EF4-FFF2-40B4-BE49-F238E27FC236}">
                  <a16:creationId xmlns:a16="http://schemas.microsoft.com/office/drawing/2014/main" id="{BE4846E1-78D1-4DDD-9A86-0300F80E2C55}"/>
                </a:ext>
              </a:extLst>
            </p:cNvPr>
            <p:cNvGrpSpPr/>
            <p:nvPr/>
          </p:nvGrpSpPr>
          <p:grpSpPr>
            <a:xfrm rot="19481237">
              <a:off x="891809" y="3232801"/>
              <a:ext cx="2619978" cy="687820"/>
              <a:chOff x="388354" y="2825214"/>
              <a:chExt cx="2619978" cy="2619977"/>
            </a:xfrm>
          </p:grpSpPr>
          <p:grpSp>
            <p:nvGrpSpPr>
              <p:cNvPr id="111" name="Group 110">
                <a:extLst>
                  <a:ext uri="{FF2B5EF4-FFF2-40B4-BE49-F238E27FC236}">
                    <a16:creationId xmlns:a16="http://schemas.microsoft.com/office/drawing/2014/main" id="{D959A41F-267C-4A29-B421-603A55E37A05}"/>
                  </a:ext>
                </a:extLst>
              </p:cNvPr>
              <p:cNvGrpSpPr/>
              <p:nvPr/>
            </p:nvGrpSpPr>
            <p:grpSpPr>
              <a:xfrm>
                <a:off x="388354" y="2825214"/>
                <a:ext cx="2619978" cy="2619977"/>
                <a:chOff x="4882839" y="2518140"/>
                <a:chExt cx="2619978" cy="2619977"/>
              </a:xfrm>
            </p:grpSpPr>
            <p:sp>
              <p:nvSpPr>
                <p:cNvPr id="124" name="Oval 123">
                  <a:extLst>
                    <a:ext uri="{FF2B5EF4-FFF2-40B4-BE49-F238E27FC236}">
                      <a16:creationId xmlns:a16="http://schemas.microsoft.com/office/drawing/2014/main" id="{9EA17441-7CEE-43CB-A60E-8C4537A8BE89}"/>
                    </a:ext>
                  </a:extLst>
                </p:cNvPr>
                <p:cNvSpPr/>
                <p:nvPr/>
              </p:nvSpPr>
              <p:spPr>
                <a:xfrm>
                  <a:off x="4882839" y="2518140"/>
                  <a:ext cx="2619978" cy="2619977"/>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39 Elipse">
                  <a:extLst>
                    <a:ext uri="{FF2B5EF4-FFF2-40B4-BE49-F238E27FC236}">
                      <a16:creationId xmlns:a16="http://schemas.microsoft.com/office/drawing/2014/main" id="{23607A8E-2B32-426C-AC82-30C20E6EEC7C}"/>
                    </a:ext>
                  </a:extLst>
                </p:cNvPr>
                <p:cNvSpPr/>
                <p:nvPr/>
              </p:nvSpPr>
              <p:spPr>
                <a:xfrm>
                  <a:off x="5545713" y="340124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6" name="39 Elipse">
                  <a:extLst>
                    <a:ext uri="{FF2B5EF4-FFF2-40B4-BE49-F238E27FC236}">
                      <a16:creationId xmlns:a16="http://schemas.microsoft.com/office/drawing/2014/main" id="{1DC1AE53-E293-40EE-B825-440EE13583E5}"/>
                    </a:ext>
                  </a:extLst>
                </p:cNvPr>
                <p:cNvSpPr/>
                <p:nvPr/>
              </p:nvSpPr>
              <p:spPr>
                <a:xfrm>
                  <a:off x="5033646" y="398725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7" name="39 Elipse">
                  <a:extLst>
                    <a:ext uri="{FF2B5EF4-FFF2-40B4-BE49-F238E27FC236}">
                      <a16:creationId xmlns:a16="http://schemas.microsoft.com/office/drawing/2014/main" id="{428DBBF4-FD23-4B93-B684-A7870E40CE00}"/>
                    </a:ext>
                  </a:extLst>
                </p:cNvPr>
                <p:cNvSpPr/>
                <p:nvPr/>
              </p:nvSpPr>
              <p:spPr>
                <a:xfrm>
                  <a:off x="5942046" y="3761201"/>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8" name="39 Elipse">
                  <a:extLst>
                    <a:ext uri="{FF2B5EF4-FFF2-40B4-BE49-F238E27FC236}">
                      <a16:creationId xmlns:a16="http://schemas.microsoft.com/office/drawing/2014/main" id="{ADDE7C79-6BBF-49E9-AF17-0B822ECCAB68}"/>
                    </a:ext>
                  </a:extLst>
                </p:cNvPr>
                <p:cNvSpPr/>
                <p:nvPr/>
              </p:nvSpPr>
              <p:spPr>
                <a:xfrm>
                  <a:off x="6481400" y="3578760"/>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9" name="39 Elipse">
                  <a:extLst>
                    <a:ext uri="{FF2B5EF4-FFF2-40B4-BE49-F238E27FC236}">
                      <a16:creationId xmlns:a16="http://schemas.microsoft.com/office/drawing/2014/main" id="{57BD0D56-43AF-43D6-AB9E-045B479AFF57}"/>
                    </a:ext>
                  </a:extLst>
                </p:cNvPr>
                <p:cNvSpPr/>
                <p:nvPr/>
              </p:nvSpPr>
              <p:spPr>
                <a:xfrm>
                  <a:off x="5827536" y="440689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0" name="39 Elipse">
                  <a:extLst>
                    <a:ext uri="{FF2B5EF4-FFF2-40B4-BE49-F238E27FC236}">
                      <a16:creationId xmlns:a16="http://schemas.microsoft.com/office/drawing/2014/main" id="{4348467A-D0BD-4DB1-94B7-91879732FAB4}"/>
                    </a:ext>
                  </a:extLst>
                </p:cNvPr>
                <p:cNvSpPr/>
                <p:nvPr/>
              </p:nvSpPr>
              <p:spPr>
                <a:xfrm>
                  <a:off x="6420400" y="3891405"/>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112" name="39 Elipse">
                <a:extLst>
                  <a:ext uri="{FF2B5EF4-FFF2-40B4-BE49-F238E27FC236}">
                    <a16:creationId xmlns:a16="http://schemas.microsoft.com/office/drawing/2014/main" id="{49CC360B-39C0-4FEF-A193-70A7BC7E120E}"/>
                  </a:ext>
                </a:extLst>
              </p:cNvPr>
              <p:cNvSpPr/>
              <p:nvPr/>
            </p:nvSpPr>
            <p:spPr>
              <a:xfrm>
                <a:off x="1577995" y="359537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3" name="39 Elipse">
                <a:extLst>
                  <a:ext uri="{FF2B5EF4-FFF2-40B4-BE49-F238E27FC236}">
                    <a16:creationId xmlns:a16="http://schemas.microsoft.com/office/drawing/2014/main" id="{EAAAF689-F9B6-42F2-BF3B-A674BCFD37E1}"/>
                  </a:ext>
                </a:extLst>
              </p:cNvPr>
              <p:cNvSpPr/>
              <p:nvPr/>
            </p:nvSpPr>
            <p:spPr>
              <a:xfrm>
                <a:off x="1484693" y="4375123"/>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4" name="39 Elipse">
                <a:extLst>
                  <a:ext uri="{FF2B5EF4-FFF2-40B4-BE49-F238E27FC236}">
                    <a16:creationId xmlns:a16="http://schemas.microsoft.com/office/drawing/2014/main" id="{25FF38DA-90B1-4FEF-8EEA-0E55F014BDB6}"/>
                  </a:ext>
                </a:extLst>
              </p:cNvPr>
              <p:cNvSpPr/>
              <p:nvPr/>
            </p:nvSpPr>
            <p:spPr>
              <a:xfrm>
                <a:off x="1170192" y="4274538"/>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5" name="39 Elipse">
                <a:extLst>
                  <a:ext uri="{FF2B5EF4-FFF2-40B4-BE49-F238E27FC236}">
                    <a16:creationId xmlns:a16="http://schemas.microsoft.com/office/drawing/2014/main" id="{A1437939-8B31-4BE1-9559-F4CD36DDB474}"/>
                  </a:ext>
                </a:extLst>
              </p:cNvPr>
              <p:cNvSpPr/>
              <p:nvPr/>
            </p:nvSpPr>
            <p:spPr>
              <a:xfrm>
                <a:off x="1811721" y="3293927"/>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6" name="39 Elipse">
                <a:extLst>
                  <a:ext uri="{FF2B5EF4-FFF2-40B4-BE49-F238E27FC236}">
                    <a16:creationId xmlns:a16="http://schemas.microsoft.com/office/drawing/2014/main" id="{C4BE7E09-3674-4962-8E6F-197C86743576}"/>
                  </a:ext>
                </a:extLst>
              </p:cNvPr>
              <p:cNvSpPr/>
              <p:nvPr/>
            </p:nvSpPr>
            <p:spPr>
              <a:xfrm>
                <a:off x="1660823" y="5006403"/>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7" name="39 Elipse">
                <a:extLst>
                  <a:ext uri="{FF2B5EF4-FFF2-40B4-BE49-F238E27FC236}">
                    <a16:creationId xmlns:a16="http://schemas.microsoft.com/office/drawing/2014/main" id="{2710625A-9497-419C-B1AA-72ACB963E795}"/>
                  </a:ext>
                </a:extLst>
              </p:cNvPr>
              <p:cNvSpPr/>
              <p:nvPr/>
            </p:nvSpPr>
            <p:spPr>
              <a:xfrm>
                <a:off x="2569551" y="3713448"/>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8" name="39 Elipse">
                <a:extLst>
                  <a:ext uri="{FF2B5EF4-FFF2-40B4-BE49-F238E27FC236}">
                    <a16:creationId xmlns:a16="http://schemas.microsoft.com/office/drawing/2014/main" id="{DD115E53-630D-4548-958C-6B67D37BB865}"/>
                  </a:ext>
                </a:extLst>
              </p:cNvPr>
              <p:cNvSpPr/>
              <p:nvPr/>
            </p:nvSpPr>
            <p:spPr>
              <a:xfrm>
                <a:off x="1353852" y="379058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9" name="39 Elipse">
                <a:extLst>
                  <a:ext uri="{FF2B5EF4-FFF2-40B4-BE49-F238E27FC236}">
                    <a16:creationId xmlns:a16="http://schemas.microsoft.com/office/drawing/2014/main" id="{0530A79E-240E-45CE-B1E9-5B7DF7639450}"/>
                  </a:ext>
                </a:extLst>
              </p:cNvPr>
              <p:cNvSpPr/>
              <p:nvPr/>
            </p:nvSpPr>
            <p:spPr>
              <a:xfrm>
                <a:off x="964571" y="4141324"/>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0" name="39 Elipse">
                <a:extLst>
                  <a:ext uri="{FF2B5EF4-FFF2-40B4-BE49-F238E27FC236}">
                    <a16:creationId xmlns:a16="http://schemas.microsoft.com/office/drawing/2014/main" id="{41C1F8FD-C1EB-4838-97D7-71F3090B47FF}"/>
                  </a:ext>
                </a:extLst>
              </p:cNvPr>
              <p:cNvSpPr/>
              <p:nvPr/>
            </p:nvSpPr>
            <p:spPr>
              <a:xfrm>
                <a:off x="898884" y="4832372"/>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1" name="39 Elipse">
                <a:extLst>
                  <a:ext uri="{FF2B5EF4-FFF2-40B4-BE49-F238E27FC236}">
                    <a16:creationId xmlns:a16="http://schemas.microsoft.com/office/drawing/2014/main" id="{63A297A4-2613-45E6-98CF-ED117E224051}"/>
                  </a:ext>
                </a:extLst>
              </p:cNvPr>
              <p:cNvSpPr/>
              <p:nvPr/>
            </p:nvSpPr>
            <p:spPr>
              <a:xfrm>
                <a:off x="1964102" y="461142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2" name="39 Elipse">
                <a:extLst>
                  <a:ext uri="{FF2B5EF4-FFF2-40B4-BE49-F238E27FC236}">
                    <a16:creationId xmlns:a16="http://schemas.microsoft.com/office/drawing/2014/main" id="{5ED49D4B-3865-43CD-BEBF-3F07F3C534B9}"/>
                  </a:ext>
                </a:extLst>
              </p:cNvPr>
              <p:cNvSpPr/>
              <p:nvPr/>
            </p:nvSpPr>
            <p:spPr>
              <a:xfrm>
                <a:off x="1699303" y="4015189"/>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3" name="39 Elipse">
                <a:extLst>
                  <a:ext uri="{FF2B5EF4-FFF2-40B4-BE49-F238E27FC236}">
                    <a16:creationId xmlns:a16="http://schemas.microsoft.com/office/drawing/2014/main" id="{1BD1636B-2206-4334-8E7D-27F6C8A17D2F}"/>
                  </a:ext>
                </a:extLst>
              </p:cNvPr>
              <p:cNvSpPr/>
              <p:nvPr/>
            </p:nvSpPr>
            <p:spPr>
              <a:xfrm>
                <a:off x="2152814" y="4152221"/>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cxnSp>
          <p:nvCxnSpPr>
            <p:cNvPr id="105" name="Straight Arrow Connector 104">
              <a:extLst>
                <a:ext uri="{FF2B5EF4-FFF2-40B4-BE49-F238E27FC236}">
                  <a16:creationId xmlns:a16="http://schemas.microsoft.com/office/drawing/2014/main" id="{DF4FDAAD-41C4-461E-8939-0C431B3BCFCC}"/>
                </a:ext>
              </a:extLst>
            </p:cNvPr>
            <p:cNvCxnSpPr>
              <a:cxnSpLocks/>
              <a:endCxn id="122" idx="6"/>
            </p:cNvCxnSpPr>
            <p:nvPr/>
          </p:nvCxnSpPr>
          <p:spPr>
            <a:xfrm rot="14085470" flipH="1">
              <a:off x="2302952" y="3426304"/>
              <a:ext cx="27646" cy="2393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EF364DA5-C72E-4405-886F-FE0179DEB668}"/>
                </a:ext>
              </a:extLst>
            </p:cNvPr>
            <p:cNvCxnSpPr>
              <a:cxnSpLocks/>
            </p:cNvCxnSpPr>
            <p:nvPr/>
          </p:nvCxnSpPr>
          <p:spPr>
            <a:xfrm rot="14085470" flipH="1" flipV="1">
              <a:off x="1411894" y="2946199"/>
              <a:ext cx="29311" cy="153413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59CE30C7-373B-4FEE-98B7-1C125D6689A6}"/>
                </a:ext>
              </a:extLst>
            </p:cNvPr>
            <p:cNvCxnSpPr>
              <a:cxnSpLocks/>
            </p:cNvCxnSpPr>
            <p:nvPr/>
          </p:nvCxnSpPr>
          <p:spPr>
            <a:xfrm rot="14085470" flipV="1">
              <a:off x="1250451" y="3284033"/>
              <a:ext cx="612075" cy="8857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0" name="TextBox 109">
              <a:extLst>
                <a:ext uri="{FF2B5EF4-FFF2-40B4-BE49-F238E27FC236}">
                  <a16:creationId xmlns:a16="http://schemas.microsoft.com/office/drawing/2014/main" id="{4D2FFFE2-173C-45F7-9DFB-D6405D186513}"/>
                </a:ext>
              </a:extLst>
            </p:cNvPr>
            <p:cNvSpPr txBox="1"/>
            <p:nvPr/>
          </p:nvSpPr>
          <p:spPr>
            <a:xfrm rot="13926182">
              <a:off x="-172993" y="2983101"/>
              <a:ext cx="440907" cy="1701814"/>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y</a:t>
              </a:r>
            </a:p>
          </p:txBody>
        </p:sp>
      </p:grpSp>
      <p:sp>
        <p:nvSpPr>
          <p:cNvPr id="131" name="TextBox 130">
            <a:extLst>
              <a:ext uri="{FF2B5EF4-FFF2-40B4-BE49-F238E27FC236}">
                <a16:creationId xmlns:a16="http://schemas.microsoft.com/office/drawing/2014/main" id="{604889F6-DBD8-49A7-90D1-C5C4E5A9881D}"/>
              </a:ext>
            </a:extLst>
          </p:cNvPr>
          <p:cNvSpPr txBox="1"/>
          <p:nvPr/>
        </p:nvSpPr>
        <p:spPr>
          <a:xfrm rot="21440712">
            <a:off x="7865388" y="4172899"/>
            <a:ext cx="377261"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x</a:t>
            </a:r>
          </a:p>
        </p:txBody>
      </p:sp>
      <p:pic>
        <p:nvPicPr>
          <p:cNvPr id="16" name="Picture 15" descr="A picture containing blur&#10;&#10;Description automatically generated">
            <a:extLst>
              <a:ext uri="{FF2B5EF4-FFF2-40B4-BE49-F238E27FC236}">
                <a16:creationId xmlns:a16="http://schemas.microsoft.com/office/drawing/2014/main" id="{FFAC65A9-BA16-483A-81F2-809801EC743A}"/>
              </a:ext>
            </a:extLst>
          </p:cNvPr>
          <p:cNvPicPr>
            <a:picLocks noChangeAspect="1"/>
          </p:cNvPicPr>
          <p:nvPr/>
        </p:nvPicPr>
        <p:blipFill rotWithShape="1">
          <a:blip r:embed="rId4"/>
          <a:srcRect t="7036" b="7404"/>
          <a:stretch/>
        </p:blipFill>
        <p:spPr>
          <a:xfrm>
            <a:off x="3192643" y="937339"/>
            <a:ext cx="1715303" cy="2935270"/>
          </a:xfrm>
          <a:prstGeom prst="rect">
            <a:avLst/>
          </a:prstGeom>
          <a:effectLst>
            <a:outerShdw blurRad="50800" dist="38100" dir="2700000" algn="tl" rotWithShape="0">
              <a:prstClr val="black">
                <a:alpha val="40000"/>
              </a:prstClr>
            </a:outerShdw>
          </a:effectLst>
        </p:spPr>
      </p:pic>
      <p:pic>
        <p:nvPicPr>
          <p:cNvPr id="18" name="Picture 17" descr="A picture containing blur&#10;&#10;Description automatically generated">
            <a:extLst>
              <a:ext uri="{FF2B5EF4-FFF2-40B4-BE49-F238E27FC236}">
                <a16:creationId xmlns:a16="http://schemas.microsoft.com/office/drawing/2014/main" id="{E49097E1-4F18-423E-AA44-FFFF7E1196EB}"/>
              </a:ext>
            </a:extLst>
          </p:cNvPr>
          <p:cNvPicPr>
            <a:picLocks noChangeAspect="1"/>
          </p:cNvPicPr>
          <p:nvPr/>
        </p:nvPicPr>
        <p:blipFill rotWithShape="1">
          <a:blip r:embed="rId5"/>
          <a:srcRect t="6711" b="7728"/>
          <a:stretch/>
        </p:blipFill>
        <p:spPr>
          <a:xfrm>
            <a:off x="4986188" y="933306"/>
            <a:ext cx="1715303" cy="2935271"/>
          </a:xfrm>
          <a:prstGeom prst="rect">
            <a:avLst/>
          </a:prstGeom>
          <a:effectLst>
            <a:outerShdw blurRad="50800" dist="38100" dir="2700000" algn="tl" rotWithShape="0">
              <a:prstClr val="black">
                <a:alpha val="40000"/>
              </a:prstClr>
            </a:outerShdw>
          </a:effectLst>
        </p:spPr>
      </p:pic>
      <p:pic>
        <p:nvPicPr>
          <p:cNvPr id="20" name="Picture 19" descr="A picture containing x-ray film, blur&#10;&#10;Description automatically generated">
            <a:extLst>
              <a:ext uri="{FF2B5EF4-FFF2-40B4-BE49-F238E27FC236}">
                <a16:creationId xmlns:a16="http://schemas.microsoft.com/office/drawing/2014/main" id="{15D2BA1F-40A8-42DD-8805-5132A91904D1}"/>
              </a:ext>
            </a:extLst>
          </p:cNvPr>
          <p:cNvPicPr>
            <a:picLocks noChangeAspect="1"/>
          </p:cNvPicPr>
          <p:nvPr/>
        </p:nvPicPr>
        <p:blipFill rotWithShape="1">
          <a:blip r:embed="rId6"/>
          <a:srcRect t="6970" b="7468"/>
          <a:stretch/>
        </p:blipFill>
        <p:spPr>
          <a:xfrm>
            <a:off x="6782178" y="929825"/>
            <a:ext cx="1715303" cy="29352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15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6169B5-8258-4690-92F8-30F96F5CA5CB}"/>
              </a:ext>
            </a:extLst>
          </p:cNvPr>
          <p:cNvSpPr>
            <a:spLocks noGrp="1"/>
          </p:cNvSpPr>
          <p:nvPr>
            <p:ph type="title"/>
          </p:nvPr>
        </p:nvSpPr>
        <p:spPr/>
        <p:txBody>
          <a:bodyPr/>
          <a:lstStyle/>
          <a:p>
            <a:r>
              <a:rPr lang="en-US" dirty="0"/>
              <a:t>Spatially correlated</a:t>
            </a:r>
          </a:p>
        </p:txBody>
      </p:sp>
      <p:sp>
        <p:nvSpPr>
          <p:cNvPr id="2" name="Slide Number Placeholder 1">
            <a:extLst>
              <a:ext uri="{FF2B5EF4-FFF2-40B4-BE49-F238E27FC236}">
                <a16:creationId xmlns:a16="http://schemas.microsoft.com/office/drawing/2014/main" id="{3AB10202-75BC-468A-9F55-23393C61488B}"/>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26</a:t>
            </a:fld>
            <a:endParaRPr lang="en-US" sz="1050" dirty="0"/>
          </a:p>
        </p:txBody>
      </p:sp>
      <p:sp>
        <p:nvSpPr>
          <p:cNvPr id="15" name="TextBox 14">
            <a:extLst>
              <a:ext uri="{FF2B5EF4-FFF2-40B4-BE49-F238E27FC236}">
                <a16:creationId xmlns:a16="http://schemas.microsoft.com/office/drawing/2014/main" id="{EE7E3DF2-C821-4FE6-AA13-3A2730B63BE1}"/>
              </a:ext>
            </a:extLst>
          </p:cNvPr>
          <p:cNvSpPr txBox="1"/>
          <p:nvPr/>
        </p:nvSpPr>
        <p:spPr>
          <a:xfrm>
            <a:off x="669031" y="993054"/>
            <a:ext cx="133800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Positively correlated:</a:t>
            </a:r>
          </a:p>
        </p:txBody>
      </p:sp>
      <p:sp>
        <p:nvSpPr>
          <p:cNvPr id="16" name="TextBox 15">
            <a:extLst>
              <a:ext uri="{FF2B5EF4-FFF2-40B4-BE49-F238E27FC236}">
                <a16:creationId xmlns:a16="http://schemas.microsoft.com/office/drawing/2014/main" id="{E8F2A1E5-4BE8-41EC-8F54-E858AEA773E4}"/>
              </a:ext>
            </a:extLst>
          </p:cNvPr>
          <p:cNvSpPr txBox="1"/>
          <p:nvPr/>
        </p:nvSpPr>
        <p:spPr>
          <a:xfrm>
            <a:off x="5032790" y="1010758"/>
            <a:ext cx="140009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Negatively correlated:</a:t>
            </a:r>
          </a:p>
        </p:txBody>
      </p:sp>
      <p:pic>
        <p:nvPicPr>
          <p:cNvPr id="4" name="Picture 3">
            <a:extLst>
              <a:ext uri="{FF2B5EF4-FFF2-40B4-BE49-F238E27FC236}">
                <a16:creationId xmlns:a16="http://schemas.microsoft.com/office/drawing/2014/main" id="{177FB294-83AD-4C40-B560-71C47F1D0A02}"/>
              </a:ext>
            </a:extLst>
          </p:cNvPr>
          <p:cNvPicPr>
            <a:picLocks noChangeAspect="1"/>
          </p:cNvPicPr>
          <p:nvPr/>
        </p:nvPicPr>
        <p:blipFill>
          <a:blip r:embed="rId3"/>
          <a:stretch>
            <a:fillRect/>
          </a:stretch>
        </p:blipFill>
        <p:spPr>
          <a:xfrm>
            <a:off x="593467" y="2653091"/>
            <a:ext cx="1685925" cy="1495425"/>
          </a:xfrm>
          <a:prstGeom prst="rect">
            <a:avLst/>
          </a:prstGeom>
        </p:spPr>
      </p:pic>
      <p:pic>
        <p:nvPicPr>
          <p:cNvPr id="7" name="Picture 6">
            <a:extLst>
              <a:ext uri="{FF2B5EF4-FFF2-40B4-BE49-F238E27FC236}">
                <a16:creationId xmlns:a16="http://schemas.microsoft.com/office/drawing/2014/main" id="{121D7960-B1D9-4CDE-B5F3-F78064E48196}"/>
              </a:ext>
            </a:extLst>
          </p:cNvPr>
          <p:cNvPicPr>
            <a:picLocks noChangeAspect="1"/>
          </p:cNvPicPr>
          <p:nvPr/>
        </p:nvPicPr>
        <p:blipFill>
          <a:blip r:embed="rId4"/>
          <a:stretch>
            <a:fillRect/>
          </a:stretch>
        </p:blipFill>
        <p:spPr>
          <a:xfrm>
            <a:off x="4689941" y="2453065"/>
            <a:ext cx="1981200" cy="1895475"/>
          </a:xfrm>
          <a:prstGeom prst="rect">
            <a:avLst/>
          </a:prstGeom>
        </p:spPr>
      </p:pic>
      <p:pic>
        <p:nvPicPr>
          <p:cNvPr id="6" name="Picture 5" descr="A picture containing x-ray film, blur&#10;&#10;Description automatically generated">
            <a:extLst>
              <a:ext uri="{FF2B5EF4-FFF2-40B4-BE49-F238E27FC236}">
                <a16:creationId xmlns:a16="http://schemas.microsoft.com/office/drawing/2014/main" id="{C87182D0-800C-43BC-ABB5-D64A60E55AA2}"/>
              </a:ext>
            </a:extLst>
          </p:cNvPr>
          <p:cNvPicPr>
            <a:picLocks noChangeAspect="1"/>
          </p:cNvPicPr>
          <p:nvPr/>
        </p:nvPicPr>
        <p:blipFill>
          <a:blip r:embed="rId5"/>
          <a:stretch>
            <a:fillRect/>
          </a:stretch>
        </p:blipFill>
        <p:spPr>
          <a:xfrm>
            <a:off x="2271330" y="1010758"/>
            <a:ext cx="1875653" cy="3751305"/>
          </a:xfrm>
          <a:prstGeom prst="rect">
            <a:avLst/>
          </a:prstGeom>
          <a:effectLst>
            <a:outerShdw blurRad="50800" dist="38100" dir="2700000" algn="tl" rotWithShape="0">
              <a:prstClr val="black">
                <a:alpha val="40000"/>
              </a:prstClr>
            </a:outerShdw>
          </a:effectLst>
        </p:spPr>
      </p:pic>
      <p:pic>
        <p:nvPicPr>
          <p:cNvPr id="10" name="Picture 9" descr="A picture containing blur&#10;&#10;Description automatically generated">
            <a:extLst>
              <a:ext uri="{FF2B5EF4-FFF2-40B4-BE49-F238E27FC236}">
                <a16:creationId xmlns:a16="http://schemas.microsoft.com/office/drawing/2014/main" id="{10C807C9-DB00-41C3-9F03-6807E569E132}"/>
              </a:ext>
            </a:extLst>
          </p:cNvPr>
          <p:cNvPicPr>
            <a:picLocks noChangeAspect="1"/>
          </p:cNvPicPr>
          <p:nvPr/>
        </p:nvPicPr>
        <p:blipFill>
          <a:blip r:embed="rId6"/>
          <a:stretch>
            <a:fillRect/>
          </a:stretch>
        </p:blipFill>
        <p:spPr>
          <a:xfrm>
            <a:off x="6724607" y="993054"/>
            <a:ext cx="1875653" cy="37513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8778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7FA3CA-23E1-4F1E-B1B3-7BACADB2ACD2}"/>
              </a:ext>
            </a:extLst>
          </p:cNvPr>
          <p:cNvSpPr>
            <a:spLocks noGrp="1"/>
          </p:cNvSpPr>
          <p:nvPr>
            <p:ph type="title"/>
          </p:nvPr>
        </p:nvSpPr>
        <p:spPr/>
        <p:txBody>
          <a:bodyPr/>
          <a:lstStyle/>
          <a:p>
            <a:r>
              <a:rPr lang="en-US" dirty="0"/>
              <a:t>Summary</a:t>
            </a:r>
          </a:p>
        </p:txBody>
      </p:sp>
      <p:sp>
        <p:nvSpPr>
          <p:cNvPr id="2" name="Slide Number Placeholder 1">
            <a:extLst>
              <a:ext uri="{FF2B5EF4-FFF2-40B4-BE49-F238E27FC236}">
                <a16:creationId xmlns:a16="http://schemas.microsoft.com/office/drawing/2014/main" id="{4E699DFA-2064-430E-9898-14448FE4E5E5}"/>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27</a:t>
            </a:fld>
            <a:endParaRPr lang="en-US" sz="1050" dirty="0"/>
          </a:p>
        </p:txBody>
      </p:sp>
      <p:grpSp>
        <p:nvGrpSpPr>
          <p:cNvPr id="19" name="Group 18">
            <a:extLst>
              <a:ext uri="{FF2B5EF4-FFF2-40B4-BE49-F238E27FC236}">
                <a16:creationId xmlns:a16="http://schemas.microsoft.com/office/drawing/2014/main" id="{F7AD7346-C453-4E4E-AB4E-2F088964F953}"/>
              </a:ext>
            </a:extLst>
          </p:cNvPr>
          <p:cNvGrpSpPr/>
          <p:nvPr/>
        </p:nvGrpSpPr>
        <p:grpSpPr>
          <a:xfrm>
            <a:off x="1117319" y="1166740"/>
            <a:ext cx="2856165" cy="3408498"/>
            <a:chOff x="638951" y="3548786"/>
            <a:chExt cx="5091143" cy="2983891"/>
          </a:xfrm>
        </p:grpSpPr>
        <p:sp>
          <p:nvSpPr>
            <p:cNvPr id="20" name="Rounded Rectangle 46 1">
              <a:extLst>
                <a:ext uri="{FF2B5EF4-FFF2-40B4-BE49-F238E27FC236}">
                  <a16:creationId xmlns:a16="http://schemas.microsoft.com/office/drawing/2014/main" id="{0F079115-AD8C-424C-803A-98FB2492F77B}"/>
                </a:ext>
              </a:extLst>
            </p:cNvPr>
            <p:cNvSpPr/>
            <p:nvPr/>
          </p:nvSpPr>
          <p:spPr>
            <a:xfrm>
              <a:off x="638951" y="3548786"/>
              <a:ext cx="5091143" cy="2983891"/>
            </a:xfrm>
            <a:prstGeom prst="roundRect">
              <a:avLst>
                <a:gd name="adj" fmla="val 10541"/>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Freeform 47 1">
              <a:extLst>
                <a:ext uri="{FF2B5EF4-FFF2-40B4-BE49-F238E27FC236}">
                  <a16:creationId xmlns:a16="http://schemas.microsoft.com/office/drawing/2014/main" id="{44F937FC-AC07-48E6-9482-4CFEBB2131E2}"/>
                </a:ext>
              </a:extLst>
            </p:cNvPr>
            <p:cNvSpPr/>
            <p:nvPr/>
          </p:nvSpPr>
          <p:spPr>
            <a:xfrm>
              <a:off x="638951" y="3552463"/>
              <a:ext cx="5091143" cy="670406"/>
            </a:xfrm>
            <a:custGeom>
              <a:avLst/>
              <a:gdLst>
                <a:gd name="connsiteX0" fmla="*/ 314532 w 5091143"/>
                <a:gd name="connsiteY0" fmla="*/ 0 h 1098609"/>
                <a:gd name="connsiteX1" fmla="*/ 4776611 w 5091143"/>
                <a:gd name="connsiteY1" fmla="*/ 0 h 1098609"/>
                <a:gd name="connsiteX2" fmla="*/ 5091143 w 5091143"/>
                <a:gd name="connsiteY2" fmla="*/ 314532 h 1098609"/>
                <a:gd name="connsiteX3" fmla="*/ 5091143 w 5091143"/>
                <a:gd name="connsiteY3" fmla="*/ 1098609 h 1098609"/>
                <a:gd name="connsiteX4" fmla="*/ 0 w 5091143"/>
                <a:gd name="connsiteY4" fmla="*/ 1098609 h 1098609"/>
                <a:gd name="connsiteX5" fmla="*/ 0 w 5091143"/>
                <a:gd name="connsiteY5" fmla="*/ 314532 h 1098609"/>
                <a:gd name="connsiteX6" fmla="*/ 314532 w 5091143"/>
                <a:gd name="connsiteY6" fmla="*/ 0 h 109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1143" h="1098609">
                  <a:moveTo>
                    <a:pt x="314532" y="0"/>
                  </a:moveTo>
                  <a:lnTo>
                    <a:pt x="4776611" y="0"/>
                  </a:lnTo>
                  <a:cubicBezTo>
                    <a:pt x="4950322" y="0"/>
                    <a:pt x="5091143" y="140821"/>
                    <a:pt x="5091143" y="314532"/>
                  </a:cubicBezTo>
                  <a:lnTo>
                    <a:pt x="5091143" y="1098609"/>
                  </a:lnTo>
                  <a:lnTo>
                    <a:pt x="0" y="1098609"/>
                  </a:lnTo>
                  <a:lnTo>
                    <a:pt x="0" y="314532"/>
                  </a:lnTo>
                  <a:cubicBezTo>
                    <a:pt x="0" y="140821"/>
                    <a:pt x="140821" y="0"/>
                    <a:pt x="314532" y="0"/>
                  </a:cubicBezTo>
                  <a:close/>
                </a:path>
              </a:pathLst>
            </a:custGeom>
            <a:solidFill>
              <a:schemeClr val="accent1">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latin typeface="Arial" panose="020B0604020202020204" pitchFamily="34" charset="0"/>
                  <a:cs typeface="Arial" panose="020B0604020202020204" pitchFamily="34" charset="0"/>
                </a:rPr>
                <a:t>New framework</a:t>
              </a:r>
            </a:p>
          </p:txBody>
        </p:sp>
        <p:sp>
          <p:nvSpPr>
            <p:cNvPr id="22" name="Rounded Rectangle 48 1">
              <a:extLst>
                <a:ext uri="{FF2B5EF4-FFF2-40B4-BE49-F238E27FC236}">
                  <a16:creationId xmlns:a16="http://schemas.microsoft.com/office/drawing/2014/main" id="{9C61B703-7215-4EE8-9ACE-D9FAD9B59891}"/>
                </a:ext>
              </a:extLst>
            </p:cNvPr>
            <p:cNvSpPr/>
            <p:nvPr/>
          </p:nvSpPr>
          <p:spPr>
            <a:xfrm>
              <a:off x="638951" y="3548786"/>
              <a:ext cx="5091143" cy="2983891"/>
            </a:xfrm>
            <a:prstGeom prst="roundRect">
              <a:avLst>
                <a:gd name="adj" fmla="val 10541"/>
              </a:avLst>
            </a:prstGeom>
            <a:noFill/>
            <a:ln w="19050">
              <a:solidFill>
                <a:schemeClr val="dk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6B0244FE-351D-46A4-A2BD-BF3E4012C9D5}"/>
              </a:ext>
            </a:extLst>
          </p:cNvPr>
          <p:cNvGrpSpPr/>
          <p:nvPr/>
        </p:nvGrpSpPr>
        <p:grpSpPr>
          <a:xfrm>
            <a:off x="4943166" y="1157326"/>
            <a:ext cx="2856165" cy="3408498"/>
            <a:chOff x="4943166" y="1157326"/>
            <a:chExt cx="2856165" cy="3408498"/>
          </a:xfrm>
        </p:grpSpPr>
        <p:grpSp>
          <p:nvGrpSpPr>
            <p:cNvPr id="15" name="Group 14">
              <a:extLst>
                <a:ext uri="{FF2B5EF4-FFF2-40B4-BE49-F238E27FC236}">
                  <a16:creationId xmlns:a16="http://schemas.microsoft.com/office/drawing/2014/main" id="{DB9A3E3F-39E4-4BAD-9400-CB447FF0730A}"/>
                </a:ext>
              </a:extLst>
            </p:cNvPr>
            <p:cNvGrpSpPr/>
            <p:nvPr/>
          </p:nvGrpSpPr>
          <p:grpSpPr>
            <a:xfrm>
              <a:off x="4943166" y="1157326"/>
              <a:ext cx="2856165" cy="3408498"/>
              <a:chOff x="638951" y="3548786"/>
              <a:chExt cx="5091143" cy="2983891"/>
            </a:xfrm>
          </p:grpSpPr>
          <p:sp>
            <p:nvSpPr>
              <p:cNvPr id="16" name="Rounded Rectangle 46 1">
                <a:extLst>
                  <a:ext uri="{FF2B5EF4-FFF2-40B4-BE49-F238E27FC236}">
                    <a16:creationId xmlns:a16="http://schemas.microsoft.com/office/drawing/2014/main" id="{D04AC87A-CEE8-409B-B805-B024D6C5B984}"/>
                  </a:ext>
                </a:extLst>
              </p:cNvPr>
              <p:cNvSpPr/>
              <p:nvPr/>
            </p:nvSpPr>
            <p:spPr>
              <a:xfrm>
                <a:off x="638951" y="3548786"/>
                <a:ext cx="5091143" cy="2983891"/>
              </a:xfrm>
              <a:prstGeom prst="roundRect">
                <a:avLst>
                  <a:gd name="adj" fmla="val 10541"/>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Freeform 47 1">
                <a:extLst>
                  <a:ext uri="{FF2B5EF4-FFF2-40B4-BE49-F238E27FC236}">
                    <a16:creationId xmlns:a16="http://schemas.microsoft.com/office/drawing/2014/main" id="{698E4E0D-2168-4921-9F41-C973030F6B72}"/>
                  </a:ext>
                </a:extLst>
              </p:cNvPr>
              <p:cNvSpPr/>
              <p:nvPr/>
            </p:nvSpPr>
            <p:spPr>
              <a:xfrm>
                <a:off x="638951" y="3552463"/>
                <a:ext cx="5091143" cy="670406"/>
              </a:xfrm>
              <a:custGeom>
                <a:avLst/>
                <a:gdLst>
                  <a:gd name="connsiteX0" fmla="*/ 314532 w 5091143"/>
                  <a:gd name="connsiteY0" fmla="*/ 0 h 1098609"/>
                  <a:gd name="connsiteX1" fmla="*/ 4776611 w 5091143"/>
                  <a:gd name="connsiteY1" fmla="*/ 0 h 1098609"/>
                  <a:gd name="connsiteX2" fmla="*/ 5091143 w 5091143"/>
                  <a:gd name="connsiteY2" fmla="*/ 314532 h 1098609"/>
                  <a:gd name="connsiteX3" fmla="*/ 5091143 w 5091143"/>
                  <a:gd name="connsiteY3" fmla="*/ 1098609 h 1098609"/>
                  <a:gd name="connsiteX4" fmla="*/ 0 w 5091143"/>
                  <a:gd name="connsiteY4" fmla="*/ 1098609 h 1098609"/>
                  <a:gd name="connsiteX5" fmla="*/ 0 w 5091143"/>
                  <a:gd name="connsiteY5" fmla="*/ 314532 h 1098609"/>
                  <a:gd name="connsiteX6" fmla="*/ 314532 w 5091143"/>
                  <a:gd name="connsiteY6" fmla="*/ 0 h 109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1143" h="1098609">
                    <a:moveTo>
                      <a:pt x="314532" y="0"/>
                    </a:moveTo>
                    <a:lnTo>
                      <a:pt x="4776611" y="0"/>
                    </a:lnTo>
                    <a:cubicBezTo>
                      <a:pt x="4950322" y="0"/>
                      <a:pt x="5091143" y="140821"/>
                      <a:pt x="5091143" y="314532"/>
                    </a:cubicBezTo>
                    <a:lnTo>
                      <a:pt x="5091143" y="1098609"/>
                    </a:lnTo>
                    <a:lnTo>
                      <a:pt x="0" y="1098609"/>
                    </a:lnTo>
                    <a:lnTo>
                      <a:pt x="0" y="314532"/>
                    </a:lnTo>
                    <a:cubicBezTo>
                      <a:pt x="0" y="140821"/>
                      <a:pt x="140821" y="0"/>
                      <a:pt x="314532" y="0"/>
                    </a:cubicBezTo>
                    <a:close/>
                  </a:path>
                </a:pathLst>
              </a:custGeom>
              <a:solidFill>
                <a:schemeClr val="accent1">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latin typeface="Arial" panose="020B0604020202020204" pitchFamily="34" charset="0"/>
                    <a:cs typeface="Arial" panose="020B0604020202020204" pitchFamily="34" charset="0"/>
                  </a:rPr>
                  <a:t>Type of media</a:t>
                </a:r>
              </a:p>
            </p:txBody>
          </p:sp>
          <p:sp>
            <p:nvSpPr>
              <p:cNvPr id="18" name="Rounded Rectangle 48 1">
                <a:extLst>
                  <a:ext uri="{FF2B5EF4-FFF2-40B4-BE49-F238E27FC236}">
                    <a16:creationId xmlns:a16="http://schemas.microsoft.com/office/drawing/2014/main" id="{F548E7C7-2278-49CD-8312-DCC17E168E28}"/>
                  </a:ext>
                </a:extLst>
              </p:cNvPr>
              <p:cNvSpPr/>
              <p:nvPr/>
            </p:nvSpPr>
            <p:spPr>
              <a:xfrm>
                <a:off x="638951" y="3548786"/>
                <a:ext cx="5091143" cy="2983891"/>
              </a:xfrm>
              <a:prstGeom prst="roundRect">
                <a:avLst>
                  <a:gd name="adj" fmla="val 10541"/>
                </a:avLst>
              </a:prstGeom>
              <a:noFill/>
              <a:ln w="19050">
                <a:solidFill>
                  <a:schemeClr val="dk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 name="Picture 3">
              <a:extLst>
                <a:ext uri="{FF2B5EF4-FFF2-40B4-BE49-F238E27FC236}">
                  <a16:creationId xmlns:a16="http://schemas.microsoft.com/office/drawing/2014/main" id="{7E03CEDB-DF63-42F3-82D2-2D8E6D2B837F}"/>
                </a:ext>
              </a:extLst>
            </p:cNvPr>
            <p:cNvPicPr>
              <a:picLocks noChangeAspect="1"/>
            </p:cNvPicPr>
            <p:nvPr/>
          </p:nvPicPr>
          <p:blipFill>
            <a:blip r:embed="rId3"/>
            <a:stretch>
              <a:fillRect/>
            </a:stretch>
          </p:blipFill>
          <p:spPr>
            <a:xfrm>
              <a:off x="5091113" y="2042425"/>
              <a:ext cx="1221514" cy="1173745"/>
            </a:xfrm>
            <a:prstGeom prst="rect">
              <a:avLst/>
            </a:prstGeom>
          </p:spPr>
        </p:pic>
        <p:pic>
          <p:nvPicPr>
            <p:cNvPr id="26" name="Picture 25">
              <a:extLst>
                <a:ext uri="{FF2B5EF4-FFF2-40B4-BE49-F238E27FC236}">
                  <a16:creationId xmlns:a16="http://schemas.microsoft.com/office/drawing/2014/main" id="{E1F1D713-5F41-4DBA-B190-EC28A22BAB25}"/>
                </a:ext>
              </a:extLst>
            </p:cNvPr>
            <p:cNvPicPr>
              <a:picLocks noChangeAspect="1"/>
            </p:cNvPicPr>
            <p:nvPr/>
          </p:nvPicPr>
          <p:blipFill>
            <a:blip r:embed="rId4"/>
            <a:stretch>
              <a:fillRect/>
            </a:stretch>
          </p:blipFill>
          <p:spPr>
            <a:xfrm>
              <a:off x="6361784" y="2024184"/>
              <a:ext cx="1388390" cy="1053752"/>
            </a:xfrm>
            <a:prstGeom prst="rect">
              <a:avLst/>
            </a:prstGeom>
          </p:spPr>
        </p:pic>
        <p:pic>
          <p:nvPicPr>
            <p:cNvPr id="28" name="Picture 27">
              <a:extLst>
                <a:ext uri="{FF2B5EF4-FFF2-40B4-BE49-F238E27FC236}">
                  <a16:creationId xmlns:a16="http://schemas.microsoft.com/office/drawing/2014/main" id="{BC7DE746-30B1-4E07-9B12-C780FBE7EEE0}"/>
                </a:ext>
              </a:extLst>
            </p:cNvPr>
            <p:cNvPicPr>
              <a:picLocks noChangeAspect="1"/>
            </p:cNvPicPr>
            <p:nvPr/>
          </p:nvPicPr>
          <p:blipFill>
            <a:blip r:embed="rId5"/>
            <a:stretch>
              <a:fillRect/>
            </a:stretch>
          </p:blipFill>
          <p:spPr>
            <a:xfrm>
              <a:off x="5091113" y="3352266"/>
              <a:ext cx="1183966" cy="997808"/>
            </a:xfrm>
            <a:prstGeom prst="rect">
              <a:avLst/>
            </a:prstGeom>
          </p:spPr>
        </p:pic>
        <p:pic>
          <p:nvPicPr>
            <p:cNvPr id="30" name="Picture 29">
              <a:extLst>
                <a:ext uri="{FF2B5EF4-FFF2-40B4-BE49-F238E27FC236}">
                  <a16:creationId xmlns:a16="http://schemas.microsoft.com/office/drawing/2014/main" id="{9131D7B0-E789-468B-A28D-156AD464464F}"/>
                </a:ext>
              </a:extLst>
            </p:cNvPr>
            <p:cNvPicPr>
              <a:picLocks noChangeAspect="1"/>
            </p:cNvPicPr>
            <p:nvPr/>
          </p:nvPicPr>
          <p:blipFill>
            <a:blip r:embed="rId6"/>
            <a:stretch>
              <a:fillRect/>
            </a:stretch>
          </p:blipFill>
          <p:spPr>
            <a:xfrm>
              <a:off x="6482769" y="3152952"/>
              <a:ext cx="1183967" cy="1197122"/>
            </a:xfrm>
            <a:prstGeom prst="rect">
              <a:avLst/>
            </a:prstGeom>
          </p:spPr>
        </p:pic>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1163B4-38E0-43BF-8B6D-10A8EA6D1996}"/>
                  </a:ext>
                </a:extLst>
              </p:cNvPr>
              <p:cNvSpPr txBox="1"/>
              <p:nvPr/>
            </p:nvSpPr>
            <p:spPr>
              <a:xfrm>
                <a:off x="2436461" y="2531315"/>
                <a:ext cx="55143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3" name="TextBox 32">
                <a:extLst>
                  <a:ext uri="{FF2B5EF4-FFF2-40B4-BE49-F238E27FC236}">
                    <a16:creationId xmlns:a16="http://schemas.microsoft.com/office/drawing/2014/main" id="{D11163B4-38E0-43BF-8B6D-10A8EA6D1996}"/>
                  </a:ext>
                </a:extLst>
              </p:cNvPr>
              <p:cNvSpPr txBox="1">
                <a:spLocks noRot="1" noChangeAspect="1" noMove="1" noResize="1" noEditPoints="1" noAdjustHandles="1" noChangeArrowheads="1" noChangeShapeType="1" noTextEdit="1"/>
              </p:cNvSpPr>
              <p:nvPr/>
            </p:nvSpPr>
            <p:spPr>
              <a:xfrm>
                <a:off x="2436461" y="2531315"/>
                <a:ext cx="551433" cy="615553"/>
              </a:xfrm>
              <a:prstGeom prst="rect">
                <a:avLst/>
              </a:prstGeom>
              <a:blipFill>
                <a:blip r:embed="rId7"/>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E653F20A-5661-4B24-8B0E-1F02011F38FD}"/>
              </a:ext>
            </a:extLst>
          </p:cNvPr>
          <p:cNvGrpSpPr/>
          <p:nvPr/>
        </p:nvGrpSpPr>
        <p:grpSpPr>
          <a:xfrm>
            <a:off x="3054102" y="2649667"/>
            <a:ext cx="838032" cy="838032"/>
            <a:chOff x="10021744" y="3142492"/>
            <a:chExt cx="1455304" cy="1455304"/>
          </a:xfrm>
        </p:grpSpPr>
        <p:sp>
          <p:nvSpPr>
            <p:cNvPr id="53" name="Oval 52">
              <a:extLst>
                <a:ext uri="{FF2B5EF4-FFF2-40B4-BE49-F238E27FC236}">
                  <a16:creationId xmlns:a16="http://schemas.microsoft.com/office/drawing/2014/main" id="{9495BC91-C0A8-47CF-9698-DBA67DA9C680}"/>
                </a:ext>
              </a:extLst>
            </p:cNvPr>
            <p:cNvSpPr/>
            <p:nvPr/>
          </p:nvSpPr>
          <p:spPr>
            <a:xfrm>
              <a:off x="10021744" y="3142492"/>
              <a:ext cx="1455304" cy="1455304"/>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35 Elipse">
              <a:extLst>
                <a:ext uri="{FF2B5EF4-FFF2-40B4-BE49-F238E27FC236}">
                  <a16:creationId xmlns:a16="http://schemas.microsoft.com/office/drawing/2014/main" id="{AE2ED130-DA0C-4626-824F-BA377098268E}"/>
                </a:ext>
              </a:extLst>
            </p:cNvPr>
            <p:cNvSpPr/>
            <p:nvPr/>
          </p:nvSpPr>
          <p:spPr>
            <a:xfrm>
              <a:off x="11007254" y="4046698"/>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5" name="37 Elipse">
              <a:extLst>
                <a:ext uri="{FF2B5EF4-FFF2-40B4-BE49-F238E27FC236}">
                  <a16:creationId xmlns:a16="http://schemas.microsoft.com/office/drawing/2014/main" id="{C882146A-7423-42F1-B317-4FF58C14E8F4}"/>
                </a:ext>
              </a:extLst>
            </p:cNvPr>
            <p:cNvSpPr/>
            <p:nvPr/>
          </p:nvSpPr>
          <p:spPr>
            <a:xfrm>
              <a:off x="10289287" y="3720924"/>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6" name="39 Elipse">
              <a:extLst>
                <a:ext uri="{FF2B5EF4-FFF2-40B4-BE49-F238E27FC236}">
                  <a16:creationId xmlns:a16="http://schemas.microsoft.com/office/drawing/2014/main" id="{E442161C-FBD0-4513-9AD9-DCFCE52DF3CC}"/>
                </a:ext>
              </a:extLst>
            </p:cNvPr>
            <p:cNvSpPr/>
            <p:nvPr/>
          </p:nvSpPr>
          <p:spPr>
            <a:xfrm>
              <a:off x="10725346" y="3242857"/>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7" name="39 Elipse">
              <a:extLst>
                <a:ext uri="{FF2B5EF4-FFF2-40B4-BE49-F238E27FC236}">
                  <a16:creationId xmlns:a16="http://schemas.microsoft.com/office/drawing/2014/main" id="{F398EA89-24EF-4AF3-80AC-46064E92B429}"/>
                </a:ext>
              </a:extLst>
            </p:cNvPr>
            <p:cNvSpPr/>
            <p:nvPr/>
          </p:nvSpPr>
          <p:spPr>
            <a:xfrm>
              <a:off x="10395866" y="4174310"/>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8" name="39 Elipse">
              <a:extLst>
                <a:ext uri="{FF2B5EF4-FFF2-40B4-BE49-F238E27FC236}">
                  <a16:creationId xmlns:a16="http://schemas.microsoft.com/office/drawing/2014/main" id="{A3AA1755-1BE4-4784-B2AF-55278E11C7BB}"/>
                </a:ext>
              </a:extLst>
            </p:cNvPr>
            <p:cNvSpPr/>
            <p:nvPr/>
          </p:nvSpPr>
          <p:spPr>
            <a:xfrm>
              <a:off x="10749396" y="3651409"/>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grpSp>
        <p:nvGrpSpPr>
          <p:cNvPr id="34" name="Group 33">
            <a:extLst>
              <a:ext uri="{FF2B5EF4-FFF2-40B4-BE49-F238E27FC236}">
                <a16:creationId xmlns:a16="http://schemas.microsoft.com/office/drawing/2014/main" id="{EC3E3A40-223C-4EEF-BF6F-D65E35386A06}"/>
              </a:ext>
            </a:extLst>
          </p:cNvPr>
          <p:cNvGrpSpPr/>
          <p:nvPr/>
        </p:nvGrpSpPr>
        <p:grpSpPr>
          <a:xfrm>
            <a:off x="1157147" y="2404131"/>
            <a:ext cx="1212266" cy="1212266"/>
            <a:chOff x="4598969" y="3278532"/>
            <a:chExt cx="1143000" cy="1143000"/>
          </a:xfrm>
        </p:grpSpPr>
        <p:sp>
          <p:nvSpPr>
            <p:cNvPr id="59" name="Oval 58">
              <a:extLst>
                <a:ext uri="{FF2B5EF4-FFF2-40B4-BE49-F238E27FC236}">
                  <a16:creationId xmlns:a16="http://schemas.microsoft.com/office/drawing/2014/main" id="{C7EAC271-C146-4A1F-A585-09DE9991B548}"/>
                </a:ext>
              </a:extLst>
            </p:cNvPr>
            <p:cNvSpPr/>
            <p:nvPr/>
          </p:nvSpPr>
          <p:spPr>
            <a:xfrm>
              <a:off x="4598969" y="3278532"/>
              <a:ext cx="1143000" cy="1143000"/>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39 Elipse">
              <a:extLst>
                <a:ext uri="{FF2B5EF4-FFF2-40B4-BE49-F238E27FC236}">
                  <a16:creationId xmlns:a16="http://schemas.microsoft.com/office/drawing/2014/main" id="{DC934357-DD6F-458D-B5BC-0782DDE8EEDC}"/>
                </a:ext>
              </a:extLst>
            </p:cNvPr>
            <p:cNvSpPr/>
            <p:nvPr/>
          </p:nvSpPr>
          <p:spPr>
            <a:xfrm>
              <a:off x="4788716" y="3398846"/>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1" name="39 Elipse">
              <a:extLst>
                <a:ext uri="{FF2B5EF4-FFF2-40B4-BE49-F238E27FC236}">
                  <a16:creationId xmlns:a16="http://schemas.microsoft.com/office/drawing/2014/main" id="{2BE4CBD2-286D-48A5-8294-DC1C25FBD831}"/>
                </a:ext>
              </a:extLst>
            </p:cNvPr>
            <p:cNvSpPr/>
            <p:nvPr/>
          </p:nvSpPr>
          <p:spPr>
            <a:xfrm>
              <a:off x="4625105" y="3824474"/>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2" name="39 Elipse">
              <a:extLst>
                <a:ext uri="{FF2B5EF4-FFF2-40B4-BE49-F238E27FC236}">
                  <a16:creationId xmlns:a16="http://schemas.microsoft.com/office/drawing/2014/main" id="{7FA0D60F-B96A-4A88-856F-4F7849796B38}"/>
                </a:ext>
              </a:extLst>
            </p:cNvPr>
            <p:cNvSpPr/>
            <p:nvPr/>
          </p:nvSpPr>
          <p:spPr>
            <a:xfrm>
              <a:off x="5036133" y="3805228"/>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3" name="39 Elipse">
              <a:extLst>
                <a:ext uri="{FF2B5EF4-FFF2-40B4-BE49-F238E27FC236}">
                  <a16:creationId xmlns:a16="http://schemas.microsoft.com/office/drawing/2014/main" id="{FD8BC049-BF86-42E6-B5FD-F6B5C4C73E2F}"/>
                </a:ext>
              </a:extLst>
            </p:cNvPr>
            <p:cNvSpPr/>
            <p:nvPr/>
          </p:nvSpPr>
          <p:spPr>
            <a:xfrm>
              <a:off x="5238653" y="3419290"/>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4" name="39 Elipse">
              <a:extLst>
                <a:ext uri="{FF2B5EF4-FFF2-40B4-BE49-F238E27FC236}">
                  <a16:creationId xmlns:a16="http://schemas.microsoft.com/office/drawing/2014/main" id="{16882C55-77CE-460A-AB0D-B85B0F0A8FDB}"/>
                </a:ext>
              </a:extLst>
            </p:cNvPr>
            <p:cNvSpPr/>
            <p:nvPr/>
          </p:nvSpPr>
          <p:spPr>
            <a:xfrm>
              <a:off x="5051836" y="4166844"/>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5" name="39 Elipse">
              <a:extLst>
                <a:ext uri="{FF2B5EF4-FFF2-40B4-BE49-F238E27FC236}">
                  <a16:creationId xmlns:a16="http://schemas.microsoft.com/office/drawing/2014/main" id="{7A3C6168-6B41-4765-A1C2-148CA467029F}"/>
                </a:ext>
              </a:extLst>
            </p:cNvPr>
            <p:cNvSpPr/>
            <p:nvPr/>
          </p:nvSpPr>
          <p:spPr>
            <a:xfrm>
              <a:off x="5443292" y="3866922"/>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grpSp>
        <p:nvGrpSpPr>
          <p:cNvPr id="40" name="Group 39">
            <a:extLst>
              <a:ext uri="{FF2B5EF4-FFF2-40B4-BE49-F238E27FC236}">
                <a16:creationId xmlns:a16="http://schemas.microsoft.com/office/drawing/2014/main" id="{354A5A52-B29F-4539-9F26-FC26816742C9}"/>
              </a:ext>
            </a:extLst>
          </p:cNvPr>
          <p:cNvGrpSpPr/>
          <p:nvPr/>
        </p:nvGrpSpPr>
        <p:grpSpPr>
          <a:xfrm>
            <a:off x="1355938" y="2670449"/>
            <a:ext cx="726191" cy="759209"/>
            <a:chOff x="5344103" y="3171350"/>
            <a:chExt cx="1569463" cy="1640820"/>
          </a:xfrm>
        </p:grpSpPr>
        <p:cxnSp>
          <p:nvCxnSpPr>
            <p:cNvPr id="43" name="Straight Arrow Connector 42">
              <a:extLst>
                <a:ext uri="{FF2B5EF4-FFF2-40B4-BE49-F238E27FC236}">
                  <a16:creationId xmlns:a16="http://schemas.microsoft.com/office/drawing/2014/main" id="{99D98340-8E4A-4973-BF3D-192074E23E45}"/>
                </a:ext>
              </a:extLst>
            </p:cNvPr>
            <p:cNvCxnSpPr>
              <a:cxnSpLocks/>
            </p:cNvCxnSpPr>
            <p:nvPr/>
          </p:nvCxnSpPr>
          <p:spPr>
            <a:xfrm>
              <a:off x="5945231" y="3171350"/>
              <a:ext cx="380555" cy="24352"/>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FE08D5C-ADDE-4043-AE4A-50D5AEB66342}"/>
                </a:ext>
              </a:extLst>
            </p:cNvPr>
            <p:cNvCxnSpPr>
              <a:cxnSpLocks/>
            </p:cNvCxnSpPr>
            <p:nvPr/>
          </p:nvCxnSpPr>
          <p:spPr>
            <a:xfrm>
              <a:off x="5753425" y="3484107"/>
              <a:ext cx="256178" cy="335195"/>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54DD74E-CD34-4553-9E55-9B4A57078751}"/>
                </a:ext>
              </a:extLst>
            </p:cNvPr>
            <p:cNvCxnSpPr>
              <a:cxnSpLocks/>
            </p:cNvCxnSpPr>
            <p:nvPr/>
          </p:nvCxnSpPr>
          <p:spPr>
            <a:xfrm>
              <a:off x="5621338" y="4388556"/>
              <a:ext cx="323893" cy="308332"/>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F01C98DD-CA7C-40B1-ADA0-E68D6B9ED10C}"/>
                </a:ext>
              </a:extLst>
            </p:cNvPr>
            <p:cNvCxnSpPr>
              <a:cxnSpLocks/>
            </p:cNvCxnSpPr>
            <p:nvPr/>
          </p:nvCxnSpPr>
          <p:spPr>
            <a:xfrm flipH="1" flipV="1">
              <a:off x="6777427" y="3522350"/>
              <a:ext cx="136139" cy="422131"/>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B0AF9094-7AC6-4A3C-AEB2-2F43AC4CE603}"/>
                </a:ext>
              </a:extLst>
            </p:cNvPr>
            <p:cNvCxnSpPr>
              <a:cxnSpLocks/>
            </p:cNvCxnSpPr>
            <p:nvPr/>
          </p:nvCxnSpPr>
          <p:spPr>
            <a:xfrm>
              <a:off x="6475701" y="4142413"/>
              <a:ext cx="345051" cy="74336"/>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03888453-E726-487A-A78F-FA3676D6D52B}"/>
                </a:ext>
              </a:extLst>
            </p:cNvPr>
            <p:cNvCxnSpPr>
              <a:cxnSpLocks/>
            </p:cNvCxnSpPr>
            <p:nvPr/>
          </p:nvCxnSpPr>
          <p:spPr>
            <a:xfrm flipV="1">
              <a:off x="6539330" y="4489019"/>
              <a:ext cx="374236" cy="323151"/>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F4C3B852-344F-4EE4-9922-CB084D221659}"/>
                </a:ext>
              </a:extLst>
            </p:cNvPr>
            <p:cNvCxnSpPr>
              <a:cxnSpLocks/>
            </p:cNvCxnSpPr>
            <p:nvPr/>
          </p:nvCxnSpPr>
          <p:spPr>
            <a:xfrm flipV="1">
              <a:off x="6301153" y="3480421"/>
              <a:ext cx="223541" cy="319711"/>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F86FC1A-4A4B-4930-BFD3-B37B4546F2C4}"/>
                </a:ext>
              </a:extLst>
            </p:cNvPr>
            <p:cNvCxnSpPr>
              <a:cxnSpLocks/>
            </p:cNvCxnSpPr>
            <p:nvPr/>
          </p:nvCxnSpPr>
          <p:spPr>
            <a:xfrm flipV="1">
              <a:off x="5344103" y="3443194"/>
              <a:ext cx="185008" cy="326996"/>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C8477530-C5E3-4EAB-B18E-372B62E8828D}"/>
                </a:ext>
              </a:extLst>
            </p:cNvPr>
            <p:cNvCxnSpPr>
              <a:cxnSpLocks/>
              <a:stCxn id="61" idx="6"/>
              <a:endCxn id="62" idx="2"/>
            </p:cNvCxnSpPr>
            <p:nvPr/>
          </p:nvCxnSpPr>
          <p:spPr>
            <a:xfrm flipV="1">
              <a:off x="5518239" y="4075335"/>
              <a:ext cx="398296" cy="44116"/>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7F2BFCC-5645-4516-B074-2A8F6C07CF91}"/>
                </a:ext>
              </a:extLst>
            </p:cNvPr>
            <p:cNvCxnSpPr>
              <a:cxnSpLocks/>
              <a:stCxn id="64" idx="0"/>
              <a:endCxn id="62" idx="4"/>
            </p:cNvCxnSpPr>
            <p:nvPr/>
          </p:nvCxnSpPr>
          <p:spPr>
            <a:xfrm flipH="1" flipV="1">
              <a:off x="6188465" y="4347605"/>
              <a:ext cx="35994" cy="284356"/>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grpSp>
      <p:cxnSp>
        <p:nvCxnSpPr>
          <p:cNvPr id="39" name="Straight Arrow Connector 38">
            <a:extLst>
              <a:ext uri="{FF2B5EF4-FFF2-40B4-BE49-F238E27FC236}">
                <a16:creationId xmlns:a16="http://schemas.microsoft.com/office/drawing/2014/main" id="{B8E5AD04-4B31-47E5-BA08-7D03921A4EF7}"/>
              </a:ext>
            </a:extLst>
          </p:cNvPr>
          <p:cNvCxnSpPr>
            <a:cxnSpLocks/>
          </p:cNvCxnSpPr>
          <p:nvPr/>
        </p:nvCxnSpPr>
        <p:spPr>
          <a:xfrm>
            <a:off x="2192055" y="3010264"/>
            <a:ext cx="1034631" cy="979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474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000"/>
                                        <p:tgtEl>
                                          <p:spTgt spid="40"/>
                                        </p:tgtEl>
                                      </p:cBhvr>
                                    </p:animEffect>
                                    <p:set>
                                      <p:cBhvr>
                                        <p:cTn id="7" dur="1" fill="hold">
                                          <p:stCondLst>
                                            <p:cond delay="999"/>
                                          </p:stCondLst>
                                        </p:cTn>
                                        <p:tgtEl>
                                          <p:spTgt spid="40"/>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1000"/>
                                        <p:tgtEl>
                                          <p:spTgt spid="40"/>
                                        </p:tgtEl>
                                      </p:cBhvr>
                                    </p:animEffect>
                                  </p:childTnLst>
                                </p:cTn>
                              </p:par>
                            </p:childTnLst>
                          </p:cTn>
                        </p:par>
                        <p:par>
                          <p:cTn id="12" fill="hold">
                            <p:stCondLst>
                              <p:cond delay="2000"/>
                            </p:stCondLst>
                            <p:childTnLst>
                              <p:par>
                                <p:cTn id="13" presetID="10" presetClass="exit" presetSubtype="0" fill="hold" nodeType="afterEffect">
                                  <p:stCondLst>
                                    <p:cond delay="0"/>
                                  </p:stCondLst>
                                  <p:childTnLst>
                                    <p:animEffect transition="out" filter="fade">
                                      <p:cBhvr>
                                        <p:cTn id="14" dur="1000"/>
                                        <p:tgtEl>
                                          <p:spTgt spid="40"/>
                                        </p:tgtEl>
                                      </p:cBhvr>
                                    </p:animEffect>
                                    <p:set>
                                      <p:cBhvr>
                                        <p:cTn id="15" dur="1" fill="hold">
                                          <p:stCondLst>
                                            <p:cond delay="999"/>
                                          </p:stCondLst>
                                        </p:cTn>
                                        <p:tgtEl>
                                          <p:spTgt spid="40"/>
                                        </p:tgtEl>
                                        <p:attrNameLst>
                                          <p:attrName>style.visibility</p:attrName>
                                        </p:attrNameLst>
                                      </p:cBhvr>
                                      <p:to>
                                        <p:strVal val="hidden"/>
                                      </p:to>
                                    </p:se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childTnLst>
                                </p:cTn>
                              </p:par>
                            </p:childTnLst>
                          </p:cTn>
                        </p:par>
                        <p:par>
                          <p:cTn id="20" fill="hold">
                            <p:stCondLst>
                              <p:cond delay="4000"/>
                            </p:stCondLst>
                            <p:childTnLst>
                              <p:par>
                                <p:cTn id="21" presetID="10" presetClass="exit" presetSubtype="0" fill="hold" nodeType="afterEffect">
                                  <p:stCondLst>
                                    <p:cond delay="0"/>
                                  </p:stCondLst>
                                  <p:childTnLst>
                                    <p:animEffect transition="out" filter="fade">
                                      <p:cBhvr>
                                        <p:cTn id="22" dur="1000"/>
                                        <p:tgtEl>
                                          <p:spTgt spid="40"/>
                                        </p:tgtEl>
                                      </p:cBhvr>
                                    </p:animEffect>
                                    <p:set>
                                      <p:cBhvr>
                                        <p:cTn id="23" dur="1" fill="hold">
                                          <p:stCondLst>
                                            <p:cond delay="999"/>
                                          </p:stCondLst>
                                        </p:cTn>
                                        <p:tgtEl>
                                          <p:spTgt spid="40"/>
                                        </p:tgtEl>
                                        <p:attrNameLst>
                                          <p:attrName>style.visibility</p:attrName>
                                        </p:attrNameLst>
                                      </p:cBhvr>
                                      <p:to>
                                        <p:strVal val="hidden"/>
                                      </p:to>
                                    </p:se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childTnLst>
                                </p:cTn>
                              </p:par>
                            </p:childTnLst>
                          </p:cTn>
                        </p:par>
                        <p:par>
                          <p:cTn id="28" fill="hold">
                            <p:stCondLst>
                              <p:cond delay="6000"/>
                            </p:stCondLst>
                            <p:childTnLst>
                              <p:par>
                                <p:cTn id="29" presetID="10" presetClass="exit" presetSubtype="0" fill="hold" nodeType="afterEffect">
                                  <p:stCondLst>
                                    <p:cond delay="0"/>
                                  </p:stCondLst>
                                  <p:childTnLst>
                                    <p:animEffect transition="out" filter="fade">
                                      <p:cBhvr>
                                        <p:cTn id="30" dur="1000"/>
                                        <p:tgtEl>
                                          <p:spTgt spid="40"/>
                                        </p:tgtEl>
                                      </p:cBhvr>
                                    </p:animEffect>
                                    <p:set>
                                      <p:cBhvr>
                                        <p:cTn id="31" dur="1" fill="hold">
                                          <p:stCondLst>
                                            <p:cond delay="999"/>
                                          </p:stCondLst>
                                        </p:cTn>
                                        <p:tgtEl>
                                          <p:spTgt spid="40"/>
                                        </p:tgtEl>
                                        <p:attrNameLst>
                                          <p:attrName>style.visibility</p:attrName>
                                        </p:attrNameLst>
                                      </p:cBhvr>
                                      <p:to>
                                        <p:strVal val="hidden"/>
                                      </p:to>
                                    </p:se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childTnLst>
                                </p:cTn>
                              </p:par>
                            </p:childTnLst>
                          </p:cTn>
                        </p:par>
                        <p:par>
                          <p:cTn id="36" fill="hold">
                            <p:stCondLst>
                              <p:cond delay="8000"/>
                            </p:stCondLst>
                            <p:childTnLst>
                              <p:par>
                                <p:cTn id="37" presetID="10" presetClass="exit" presetSubtype="0" fill="hold" nodeType="afterEffect">
                                  <p:stCondLst>
                                    <p:cond delay="0"/>
                                  </p:stCondLst>
                                  <p:childTnLst>
                                    <p:animEffect transition="out" filter="fade">
                                      <p:cBhvr>
                                        <p:cTn id="38" dur="1000"/>
                                        <p:tgtEl>
                                          <p:spTgt spid="40"/>
                                        </p:tgtEl>
                                      </p:cBhvr>
                                    </p:animEffect>
                                    <p:set>
                                      <p:cBhvr>
                                        <p:cTn id="39" dur="1" fill="hold">
                                          <p:stCondLst>
                                            <p:cond delay="999"/>
                                          </p:stCondLst>
                                        </p:cTn>
                                        <p:tgtEl>
                                          <p:spTgt spid="40"/>
                                        </p:tgtEl>
                                        <p:attrNameLst>
                                          <p:attrName>style.visibility</p:attrName>
                                        </p:attrNameLst>
                                      </p:cBhvr>
                                      <p:to>
                                        <p:strVal val="hidden"/>
                                      </p:to>
                                    </p:se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7F49EEFE-A926-415D-A497-787A893E32E9}"/>
              </a:ext>
            </a:extLst>
          </p:cNvPr>
          <p:cNvGrpSpPr/>
          <p:nvPr/>
        </p:nvGrpSpPr>
        <p:grpSpPr>
          <a:xfrm>
            <a:off x="536982" y="1210014"/>
            <a:ext cx="2307724" cy="3408498"/>
            <a:chOff x="638951" y="3548786"/>
            <a:chExt cx="5091143" cy="2983891"/>
          </a:xfrm>
        </p:grpSpPr>
        <p:sp>
          <p:nvSpPr>
            <p:cNvPr id="71" name="Rounded Rectangle 46 1">
              <a:extLst>
                <a:ext uri="{FF2B5EF4-FFF2-40B4-BE49-F238E27FC236}">
                  <a16:creationId xmlns:a16="http://schemas.microsoft.com/office/drawing/2014/main" id="{BD77E033-4E25-44E7-B0ED-957AFEAD0666}"/>
                </a:ext>
              </a:extLst>
            </p:cNvPr>
            <p:cNvSpPr/>
            <p:nvPr/>
          </p:nvSpPr>
          <p:spPr>
            <a:xfrm>
              <a:off x="638951" y="3548786"/>
              <a:ext cx="5091143" cy="2983891"/>
            </a:xfrm>
            <a:prstGeom prst="roundRect">
              <a:avLst>
                <a:gd name="adj" fmla="val 10541"/>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Freeform 47 1">
              <a:extLst>
                <a:ext uri="{FF2B5EF4-FFF2-40B4-BE49-F238E27FC236}">
                  <a16:creationId xmlns:a16="http://schemas.microsoft.com/office/drawing/2014/main" id="{CB0935CC-EE41-4E08-9437-6DB35DB9579C}"/>
                </a:ext>
              </a:extLst>
            </p:cNvPr>
            <p:cNvSpPr/>
            <p:nvPr/>
          </p:nvSpPr>
          <p:spPr>
            <a:xfrm>
              <a:off x="638951" y="3552463"/>
              <a:ext cx="5091143" cy="670406"/>
            </a:xfrm>
            <a:custGeom>
              <a:avLst/>
              <a:gdLst>
                <a:gd name="connsiteX0" fmla="*/ 314532 w 5091143"/>
                <a:gd name="connsiteY0" fmla="*/ 0 h 1098609"/>
                <a:gd name="connsiteX1" fmla="*/ 4776611 w 5091143"/>
                <a:gd name="connsiteY1" fmla="*/ 0 h 1098609"/>
                <a:gd name="connsiteX2" fmla="*/ 5091143 w 5091143"/>
                <a:gd name="connsiteY2" fmla="*/ 314532 h 1098609"/>
                <a:gd name="connsiteX3" fmla="*/ 5091143 w 5091143"/>
                <a:gd name="connsiteY3" fmla="*/ 1098609 h 1098609"/>
                <a:gd name="connsiteX4" fmla="*/ 0 w 5091143"/>
                <a:gd name="connsiteY4" fmla="*/ 1098609 h 1098609"/>
                <a:gd name="connsiteX5" fmla="*/ 0 w 5091143"/>
                <a:gd name="connsiteY5" fmla="*/ 314532 h 1098609"/>
                <a:gd name="connsiteX6" fmla="*/ 314532 w 5091143"/>
                <a:gd name="connsiteY6" fmla="*/ 0 h 109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1143" h="1098609">
                  <a:moveTo>
                    <a:pt x="314532" y="0"/>
                  </a:moveTo>
                  <a:lnTo>
                    <a:pt x="4776611" y="0"/>
                  </a:lnTo>
                  <a:cubicBezTo>
                    <a:pt x="4950322" y="0"/>
                    <a:pt x="5091143" y="140821"/>
                    <a:pt x="5091143" y="314532"/>
                  </a:cubicBezTo>
                  <a:lnTo>
                    <a:pt x="5091143" y="1098609"/>
                  </a:lnTo>
                  <a:lnTo>
                    <a:pt x="0" y="1098609"/>
                  </a:lnTo>
                  <a:lnTo>
                    <a:pt x="0" y="314532"/>
                  </a:lnTo>
                  <a:cubicBezTo>
                    <a:pt x="0" y="140821"/>
                    <a:pt x="140821" y="0"/>
                    <a:pt x="314532" y="0"/>
                  </a:cubicBezTo>
                  <a:close/>
                </a:path>
              </a:pathLst>
            </a:custGeom>
            <a:solidFill>
              <a:schemeClr val="accent1">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latin typeface="Arial" panose="020B0604020202020204" pitchFamily="34" charset="0"/>
                  <a:cs typeface="Arial" panose="020B0604020202020204" pitchFamily="34" charset="0"/>
                </a:rPr>
                <a:t>More general</a:t>
              </a:r>
            </a:p>
          </p:txBody>
        </p:sp>
        <p:sp>
          <p:nvSpPr>
            <p:cNvPr id="73" name="Rounded Rectangle 48 1">
              <a:extLst>
                <a:ext uri="{FF2B5EF4-FFF2-40B4-BE49-F238E27FC236}">
                  <a16:creationId xmlns:a16="http://schemas.microsoft.com/office/drawing/2014/main" id="{42A087BA-818F-470F-91E9-DEC307E868B7}"/>
                </a:ext>
              </a:extLst>
            </p:cNvPr>
            <p:cNvSpPr/>
            <p:nvPr/>
          </p:nvSpPr>
          <p:spPr>
            <a:xfrm>
              <a:off x="638951" y="3548786"/>
              <a:ext cx="5091143" cy="2983891"/>
            </a:xfrm>
            <a:prstGeom prst="roundRect">
              <a:avLst>
                <a:gd name="adj" fmla="val 10541"/>
              </a:avLst>
            </a:prstGeom>
            <a:noFill/>
            <a:ln w="19050">
              <a:solidFill>
                <a:schemeClr val="dk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5" name="Title 4">
            <a:extLst>
              <a:ext uri="{FF2B5EF4-FFF2-40B4-BE49-F238E27FC236}">
                <a16:creationId xmlns:a16="http://schemas.microsoft.com/office/drawing/2014/main" id="{217FA3CA-23E1-4F1E-B1B3-7BACADB2ACD2}"/>
              </a:ext>
            </a:extLst>
          </p:cNvPr>
          <p:cNvSpPr>
            <a:spLocks noGrp="1"/>
          </p:cNvSpPr>
          <p:nvPr>
            <p:ph type="title"/>
          </p:nvPr>
        </p:nvSpPr>
        <p:spPr/>
        <p:txBody>
          <a:bodyPr/>
          <a:lstStyle/>
          <a:p>
            <a:r>
              <a:rPr lang="en-US" dirty="0"/>
              <a:t>Limitation</a:t>
            </a:r>
            <a:r>
              <a:rPr lang="en-US" altLang="zh-CN" dirty="0"/>
              <a:t>s &amp; future works</a:t>
            </a:r>
            <a:endParaRPr lang="en-US" dirty="0"/>
          </a:p>
        </p:txBody>
      </p:sp>
      <p:sp>
        <p:nvSpPr>
          <p:cNvPr id="2" name="Slide Number Placeholder 1">
            <a:extLst>
              <a:ext uri="{FF2B5EF4-FFF2-40B4-BE49-F238E27FC236}">
                <a16:creationId xmlns:a16="http://schemas.microsoft.com/office/drawing/2014/main" id="{4E699DFA-2064-430E-9898-14448FE4E5E5}"/>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28</a:t>
            </a:fld>
            <a:endParaRPr lang="en-US" sz="1050" dirty="0"/>
          </a:p>
        </p:txBody>
      </p:sp>
      <p:grpSp>
        <p:nvGrpSpPr>
          <p:cNvPr id="74" name="Group 73">
            <a:extLst>
              <a:ext uri="{FF2B5EF4-FFF2-40B4-BE49-F238E27FC236}">
                <a16:creationId xmlns:a16="http://schemas.microsoft.com/office/drawing/2014/main" id="{04899D66-5995-4A44-ABB9-9091621E1553}"/>
              </a:ext>
            </a:extLst>
          </p:cNvPr>
          <p:cNvGrpSpPr/>
          <p:nvPr/>
        </p:nvGrpSpPr>
        <p:grpSpPr>
          <a:xfrm>
            <a:off x="673288" y="2032595"/>
            <a:ext cx="1964257" cy="2485275"/>
            <a:chOff x="852064" y="1743814"/>
            <a:chExt cx="1964257" cy="2485275"/>
          </a:xfrm>
        </p:grpSpPr>
        <p:grpSp>
          <p:nvGrpSpPr>
            <p:cNvPr id="48" name="Group 47">
              <a:extLst>
                <a:ext uri="{FF2B5EF4-FFF2-40B4-BE49-F238E27FC236}">
                  <a16:creationId xmlns:a16="http://schemas.microsoft.com/office/drawing/2014/main" id="{AA1BDD77-8128-4B1B-A02D-F30D54213BE0}"/>
                </a:ext>
              </a:extLst>
            </p:cNvPr>
            <p:cNvGrpSpPr/>
            <p:nvPr/>
          </p:nvGrpSpPr>
          <p:grpSpPr>
            <a:xfrm rot="15489450">
              <a:off x="1792339" y="3205107"/>
              <a:ext cx="1023982" cy="1023982"/>
              <a:chOff x="4598969" y="3278532"/>
              <a:chExt cx="1143000" cy="1143000"/>
            </a:xfrm>
          </p:grpSpPr>
          <p:sp>
            <p:nvSpPr>
              <p:cNvPr id="49" name="Oval 48">
                <a:extLst>
                  <a:ext uri="{FF2B5EF4-FFF2-40B4-BE49-F238E27FC236}">
                    <a16:creationId xmlns:a16="http://schemas.microsoft.com/office/drawing/2014/main" id="{FDBCF1B4-F8E0-4570-9577-DEB159BCAEE4}"/>
                  </a:ext>
                </a:extLst>
              </p:cNvPr>
              <p:cNvSpPr/>
              <p:nvPr/>
            </p:nvSpPr>
            <p:spPr>
              <a:xfrm>
                <a:off x="4598969" y="3278532"/>
                <a:ext cx="1143000" cy="1143000"/>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39 Elipse">
                <a:extLst>
                  <a:ext uri="{FF2B5EF4-FFF2-40B4-BE49-F238E27FC236}">
                    <a16:creationId xmlns:a16="http://schemas.microsoft.com/office/drawing/2014/main" id="{99A49DC3-F1AC-490D-A4CD-6AD55E1C780E}"/>
                  </a:ext>
                </a:extLst>
              </p:cNvPr>
              <p:cNvSpPr/>
              <p:nvPr/>
            </p:nvSpPr>
            <p:spPr>
              <a:xfrm>
                <a:off x="4788716" y="3398846"/>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1" name="39 Elipse">
                <a:extLst>
                  <a:ext uri="{FF2B5EF4-FFF2-40B4-BE49-F238E27FC236}">
                    <a16:creationId xmlns:a16="http://schemas.microsoft.com/office/drawing/2014/main" id="{53A816EE-3375-4F70-8D54-5A6D2A8D32D1}"/>
                  </a:ext>
                </a:extLst>
              </p:cNvPr>
              <p:cNvSpPr/>
              <p:nvPr/>
            </p:nvSpPr>
            <p:spPr>
              <a:xfrm>
                <a:off x="4625105" y="3824474"/>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2" name="39 Elipse">
                <a:extLst>
                  <a:ext uri="{FF2B5EF4-FFF2-40B4-BE49-F238E27FC236}">
                    <a16:creationId xmlns:a16="http://schemas.microsoft.com/office/drawing/2014/main" id="{0AE24D36-ED1B-49CF-AB42-4D9EDCFB7AD7}"/>
                  </a:ext>
                </a:extLst>
              </p:cNvPr>
              <p:cNvSpPr/>
              <p:nvPr/>
            </p:nvSpPr>
            <p:spPr>
              <a:xfrm>
                <a:off x="5036133" y="3805228"/>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3" name="39 Elipse">
                <a:extLst>
                  <a:ext uri="{FF2B5EF4-FFF2-40B4-BE49-F238E27FC236}">
                    <a16:creationId xmlns:a16="http://schemas.microsoft.com/office/drawing/2014/main" id="{B2C9E88B-4BC3-4909-8547-AA7B53635ADA}"/>
                  </a:ext>
                </a:extLst>
              </p:cNvPr>
              <p:cNvSpPr/>
              <p:nvPr/>
            </p:nvSpPr>
            <p:spPr>
              <a:xfrm>
                <a:off x="5238653" y="3419290"/>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4" name="39 Elipse">
                <a:extLst>
                  <a:ext uri="{FF2B5EF4-FFF2-40B4-BE49-F238E27FC236}">
                    <a16:creationId xmlns:a16="http://schemas.microsoft.com/office/drawing/2014/main" id="{7B6388A5-C215-4F75-91B1-31233931CA3E}"/>
                  </a:ext>
                </a:extLst>
              </p:cNvPr>
              <p:cNvSpPr/>
              <p:nvPr/>
            </p:nvSpPr>
            <p:spPr>
              <a:xfrm>
                <a:off x="5051836" y="4166844"/>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5" name="39 Elipse">
                <a:extLst>
                  <a:ext uri="{FF2B5EF4-FFF2-40B4-BE49-F238E27FC236}">
                    <a16:creationId xmlns:a16="http://schemas.microsoft.com/office/drawing/2014/main" id="{C8478359-59B7-4AE6-A309-40C6BD91F23B}"/>
                  </a:ext>
                </a:extLst>
              </p:cNvPr>
              <p:cNvSpPr/>
              <p:nvPr/>
            </p:nvSpPr>
            <p:spPr>
              <a:xfrm>
                <a:off x="5443292" y="3866922"/>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00297EB-E41B-42F3-95A5-0D2BDCB204D0}"/>
                    </a:ext>
                  </a:extLst>
                </p:cNvPr>
                <p:cNvSpPr txBox="1"/>
                <p:nvPr/>
              </p:nvSpPr>
              <p:spPr>
                <a:xfrm>
                  <a:off x="1754191" y="2493305"/>
                  <a:ext cx="76783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r>
                          <a:rPr lang="en-US" sz="4000" b="0" i="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id="{A00297EB-E41B-42F3-95A5-0D2BDCB204D0}"/>
                    </a:ext>
                  </a:extLst>
                </p:cNvPr>
                <p:cNvSpPr txBox="1">
                  <a:spLocks noRot="1" noChangeAspect="1" noMove="1" noResize="1" noEditPoints="1" noAdjustHandles="1" noChangeArrowheads="1" noChangeShapeType="1" noTextEdit="1"/>
                </p:cNvSpPr>
                <p:nvPr/>
              </p:nvSpPr>
              <p:spPr>
                <a:xfrm>
                  <a:off x="1754191" y="2493305"/>
                  <a:ext cx="767839" cy="615553"/>
                </a:xfrm>
                <a:prstGeom prst="rect">
                  <a:avLst/>
                </a:prstGeom>
                <a:blipFill>
                  <a:blip r:embed="rId3"/>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791A6E4-D151-4D4D-9AB0-62399E377217}"/>
                </a:ext>
              </a:extLst>
            </p:cNvPr>
            <p:cNvGrpSpPr/>
            <p:nvPr/>
          </p:nvGrpSpPr>
          <p:grpSpPr>
            <a:xfrm>
              <a:off x="852064" y="1743814"/>
              <a:ext cx="1023982" cy="1023982"/>
              <a:chOff x="4598969" y="3278532"/>
              <a:chExt cx="1143000" cy="1143000"/>
            </a:xfrm>
          </p:grpSpPr>
          <p:sp>
            <p:nvSpPr>
              <p:cNvPr id="35" name="Oval 34">
                <a:extLst>
                  <a:ext uri="{FF2B5EF4-FFF2-40B4-BE49-F238E27FC236}">
                    <a16:creationId xmlns:a16="http://schemas.microsoft.com/office/drawing/2014/main" id="{337BDD21-154D-425B-9616-BF469A8707E2}"/>
                  </a:ext>
                </a:extLst>
              </p:cNvPr>
              <p:cNvSpPr/>
              <p:nvPr/>
            </p:nvSpPr>
            <p:spPr>
              <a:xfrm>
                <a:off x="4598969" y="3278532"/>
                <a:ext cx="1143000" cy="1143000"/>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39 Elipse">
                <a:extLst>
                  <a:ext uri="{FF2B5EF4-FFF2-40B4-BE49-F238E27FC236}">
                    <a16:creationId xmlns:a16="http://schemas.microsoft.com/office/drawing/2014/main" id="{D2280583-FCC2-45AB-BCC5-44B7D9838E87}"/>
                  </a:ext>
                </a:extLst>
              </p:cNvPr>
              <p:cNvSpPr/>
              <p:nvPr/>
            </p:nvSpPr>
            <p:spPr>
              <a:xfrm>
                <a:off x="4788716" y="3398846"/>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7" name="39 Elipse">
                <a:extLst>
                  <a:ext uri="{FF2B5EF4-FFF2-40B4-BE49-F238E27FC236}">
                    <a16:creationId xmlns:a16="http://schemas.microsoft.com/office/drawing/2014/main" id="{D98049CD-CAF1-43CA-A245-D1360F8A0CF3}"/>
                  </a:ext>
                </a:extLst>
              </p:cNvPr>
              <p:cNvSpPr/>
              <p:nvPr/>
            </p:nvSpPr>
            <p:spPr>
              <a:xfrm>
                <a:off x="4625105" y="3824474"/>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8" name="39 Elipse">
                <a:extLst>
                  <a:ext uri="{FF2B5EF4-FFF2-40B4-BE49-F238E27FC236}">
                    <a16:creationId xmlns:a16="http://schemas.microsoft.com/office/drawing/2014/main" id="{90525570-E80F-464F-B780-992492836B60}"/>
                  </a:ext>
                </a:extLst>
              </p:cNvPr>
              <p:cNvSpPr/>
              <p:nvPr/>
            </p:nvSpPr>
            <p:spPr>
              <a:xfrm>
                <a:off x="5036133" y="3805228"/>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9" name="39 Elipse">
                <a:extLst>
                  <a:ext uri="{FF2B5EF4-FFF2-40B4-BE49-F238E27FC236}">
                    <a16:creationId xmlns:a16="http://schemas.microsoft.com/office/drawing/2014/main" id="{D49EBE81-EB91-4135-BD4A-7E89A5164E2F}"/>
                  </a:ext>
                </a:extLst>
              </p:cNvPr>
              <p:cNvSpPr/>
              <p:nvPr/>
            </p:nvSpPr>
            <p:spPr>
              <a:xfrm>
                <a:off x="5238653" y="3419290"/>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0" name="39 Elipse">
                <a:extLst>
                  <a:ext uri="{FF2B5EF4-FFF2-40B4-BE49-F238E27FC236}">
                    <a16:creationId xmlns:a16="http://schemas.microsoft.com/office/drawing/2014/main" id="{1D3A415D-3463-42CB-B714-08D5600164F9}"/>
                  </a:ext>
                </a:extLst>
              </p:cNvPr>
              <p:cNvSpPr/>
              <p:nvPr/>
            </p:nvSpPr>
            <p:spPr>
              <a:xfrm>
                <a:off x="5051836" y="4166844"/>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1" name="39 Elipse">
                <a:extLst>
                  <a:ext uri="{FF2B5EF4-FFF2-40B4-BE49-F238E27FC236}">
                    <a16:creationId xmlns:a16="http://schemas.microsoft.com/office/drawing/2014/main" id="{A8D55E41-1EA1-4434-ADE5-0FD88328D7B6}"/>
                  </a:ext>
                </a:extLst>
              </p:cNvPr>
              <p:cNvSpPr/>
              <p:nvPr/>
            </p:nvSpPr>
            <p:spPr>
              <a:xfrm>
                <a:off x="5443292" y="3866922"/>
                <a:ext cx="237266" cy="23756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cxnSp>
          <p:nvCxnSpPr>
            <p:cNvPr id="15" name="Straight Arrow Connector 14">
              <a:extLst>
                <a:ext uri="{FF2B5EF4-FFF2-40B4-BE49-F238E27FC236}">
                  <a16:creationId xmlns:a16="http://schemas.microsoft.com/office/drawing/2014/main" id="{1D32857B-D980-43AD-BCC3-6C8451BA1514}"/>
                </a:ext>
              </a:extLst>
            </p:cNvPr>
            <p:cNvCxnSpPr>
              <a:cxnSpLocks/>
            </p:cNvCxnSpPr>
            <p:nvPr/>
          </p:nvCxnSpPr>
          <p:spPr>
            <a:xfrm>
              <a:off x="1484623" y="2454963"/>
              <a:ext cx="672814" cy="1035332"/>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78E8CC81-41A2-4189-8DB2-6FDB7968AF85}"/>
              </a:ext>
            </a:extLst>
          </p:cNvPr>
          <p:cNvGrpSpPr/>
          <p:nvPr/>
        </p:nvGrpSpPr>
        <p:grpSpPr>
          <a:xfrm>
            <a:off x="3362113" y="1223722"/>
            <a:ext cx="2312790" cy="3408498"/>
            <a:chOff x="3362113" y="1223722"/>
            <a:chExt cx="2312790" cy="3408498"/>
          </a:xfrm>
        </p:grpSpPr>
        <p:grpSp>
          <p:nvGrpSpPr>
            <p:cNvPr id="75" name="Group 74">
              <a:extLst>
                <a:ext uri="{FF2B5EF4-FFF2-40B4-BE49-F238E27FC236}">
                  <a16:creationId xmlns:a16="http://schemas.microsoft.com/office/drawing/2014/main" id="{920F06B6-D0B8-451C-8AA9-7E618992E4B7}"/>
                </a:ext>
              </a:extLst>
            </p:cNvPr>
            <p:cNvGrpSpPr/>
            <p:nvPr/>
          </p:nvGrpSpPr>
          <p:grpSpPr>
            <a:xfrm>
              <a:off x="3362113" y="1223722"/>
              <a:ext cx="2307725" cy="3408498"/>
              <a:chOff x="638951" y="3548786"/>
              <a:chExt cx="5091143" cy="2983891"/>
            </a:xfrm>
          </p:grpSpPr>
          <p:sp>
            <p:nvSpPr>
              <p:cNvPr id="76" name="Rounded Rectangle 46 1">
                <a:extLst>
                  <a:ext uri="{FF2B5EF4-FFF2-40B4-BE49-F238E27FC236}">
                    <a16:creationId xmlns:a16="http://schemas.microsoft.com/office/drawing/2014/main" id="{9319D35C-00C1-49F6-A03F-3A9585ABBE88}"/>
                  </a:ext>
                </a:extLst>
              </p:cNvPr>
              <p:cNvSpPr/>
              <p:nvPr/>
            </p:nvSpPr>
            <p:spPr>
              <a:xfrm>
                <a:off x="638951" y="3548786"/>
                <a:ext cx="5091143" cy="2983891"/>
              </a:xfrm>
              <a:prstGeom prst="roundRect">
                <a:avLst>
                  <a:gd name="adj" fmla="val 10541"/>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Freeform 47 1">
                <a:extLst>
                  <a:ext uri="{FF2B5EF4-FFF2-40B4-BE49-F238E27FC236}">
                    <a16:creationId xmlns:a16="http://schemas.microsoft.com/office/drawing/2014/main" id="{DF1BD0E8-E5F7-4770-8C83-1C39BD6193A7}"/>
                  </a:ext>
                </a:extLst>
              </p:cNvPr>
              <p:cNvSpPr/>
              <p:nvPr/>
            </p:nvSpPr>
            <p:spPr>
              <a:xfrm>
                <a:off x="638951" y="3552463"/>
                <a:ext cx="5091143" cy="670406"/>
              </a:xfrm>
              <a:custGeom>
                <a:avLst/>
                <a:gdLst>
                  <a:gd name="connsiteX0" fmla="*/ 314532 w 5091143"/>
                  <a:gd name="connsiteY0" fmla="*/ 0 h 1098609"/>
                  <a:gd name="connsiteX1" fmla="*/ 4776611 w 5091143"/>
                  <a:gd name="connsiteY1" fmla="*/ 0 h 1098609"/>
                  <a:gd name="connsiteX2" fmla="*/ 5091143 w 5091143"/>
                  <a:gd name="connsiteY2" fmla="*/ 314532 h 1098609"/>
                  <a:gd name="connsiteX3" fmla="*/ 5091143 w 5091143"/>
                  <a:gd name="connsiteY3" fmla="*/ 1098609 h 1098609"/>
                  <a:gd name="connsiteX4" fmla="*/ 0 w 5091143"/>
                  <a:gd name="connsiteY4" fmla="*/ 1098609 h 1098609"/>
                  <a:gd name="connsiteX5" fmla="*/ 0 w 5091143"/>
                  <a:gd name="connsiteY5" fmla="*/ 314532 h 1098609"/>
                  <a:gd name="connsiteX6" fmla="*/ 314532 w 5091143"/>
                  <a:gd name="connsiteY6" fmla="*/ 0 h 109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1143" h="1098609">
                    <a:moveTo>
                      <a:pt x="314532" y="0"/>
                    </a:moveTo>
                    <a:lnTo>
                      <a:pt x="4776611" y="0"/>
                    </a:lnTo>
                    <a:cubicBezTo>
                      <a:pt x="4950322" y="0"/>
                      <a:pt x="5091143" y="140821"/>
                      <a:pt x="5091143" y="314532"/>
                    </a:cubicBezTo>
                    <a:lnTo>
                      <a:pt x="5091143" y="1098609"/>
                    </a:lnTo>
                    <a:lnTo>
                      <a:pt x="0" y="1098609"/>
                    </a:lnTo>
                    <a:lnTo>
                      <a:pt x="0" y="314532"/>
                    </a:lnTo>
                    <a:cubicBezTo>
                      <a:pt x="0" y="140821"/>
                      <a:pt x="140821" y="0"/>
                      <a:pt x="314532" y="0"/>
                    </a:cubicBezTo>
                    <a:close/>
                  </a:path>
                </a:pathLst>
              </a:custGeom>
              <a:solidFill>
                <a:schemeClr val="accent1">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latin typeface="Arial" panose="020B0604020202020204" pitchFamily="34" charset="0"/>
                    <a:cs typeface="Arial" panose="020B0604020202020204" pitchFamily="34" charset="0"/>
                  </a:rPr>
                  <a:t>More efficient</a:t>
                </a:r>
              </a:p>
            </p:txBody>
          </p:sp>
          <p:sp>
            <p:nvSpPr>
              <p:cNvPr id="78" name="Rounded Rectangle 48 1">
                <a:extLst>
                  <a:ext uri="{FF2B5EF4-FFF2-40B4-BE49-F238E27FC236}">
                    <a16:creationId xmlns:a16="http://schemas.microsoft.com/office/drawing/2014/main" id="{CBE61408-337B-4A7C-9AE9-016B69A97741}"/>
                  </a:ext>
                </a:extLst>
              </p:cNvPr>
              <p:cNvSpPr/>
              <p:nvPr/>
            </p:nvSpPr>
            <p:spPr>
              <a:xfrm>
                <a:off x="638951" y="3548786"/>
                <a:ext cx="5091143" cy="2983891"/>
              </a:xfrm>
              <a:prstGeom prst="roundRect">
                <a:avLst>
                  <a:gd name="adj" fmla="val 10541"/>
                </a:avLst>
              </a:prstGeom>
              <a:noFill/>
              <a:ln w="19050">
                <a:solidFill>
                  <a:schemeClr val="dk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5B8A1965-9ECA-4600-88DB-D684AABE4BDF}"/>
                </a:ext>
              </a:extLst>
            </p:cNvPr>
            <p:cNvGrpSpPr/>
            <p:nvPr/>
          </p:nvGrpSpPr>
          <p:grpSpPr>
            <a:xfrm>
              <a:off x="3463695" y="2463384"/>
              <a:ext cx="1529230" cy="1529230"/>
              <a:chOff x="3587421" y="2153818"/>
              <a:chExt cx="2028868" cy="2028868"/>
            </a:xfrm>
          </p:grpSpPr>
          <p:grpSp>
            <p:nvGrpSpPr>
              <p:cNvPr id="56" name="Group 55">
                <a:extLst>
                  <a:ext uri="{FF2B5EF4-FFF2-40B4-BE49-F238E27FC236}">
                    <a16:creationId xmlns:a16="http://schemas.microsoft.com/office/drawing/2014/main" id="{F5A3C32B-3DC4-4C9D-8B92-5780E539E3FE}"/>
                  </a:ext>
                </a:extLst>
              </p:cNvPr>
              <p:cNvGrpSpPr/>
              <p:nvPr/>
            </p:nvGrpSpPr>
            <p:grpSpPr>
              <a:xfrm>
                <a:off x="3587421" y="2153818"/>
                <a:ext cx="2028868" cy="2028868"/>
                <a:chOff x="4598969" y="3278532"/>
                <a:chExt cx="1143000" cy="1143000"/>
              </a:xfrm>
            </p:grpSpPr>
            <p:sp>
              <p:nvSpPr>
                <p:cNvPr id="57" name="Oval 56">
                  <a:extLst>
                    <a:ext uri="{FF2B5EF4-FFF2-40B4-BE49-F238E27FC236}">
                      <a16:creationId xmlns:a16="http://schemas.microsoft.com/office/drawing/2014/main" id="{CC38577F-F5C3-4756-A1D3-49B94DBE3276}"/>
                    </a:ext>
                  </a:extLst>
                </p:cNvPr>
                <p:cNvSpPr/>
                <p:nvPr/>
              </p:nvSpPr>
              <p:spPr>
                <a:xfrm>
                  <a:off x="4598969" y="3278532"/>
                  <a:ext cx="1143000" cy="1143000"/>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39 Elipse">
                  <a:extLst>
                    <a:ext uri="{FF2B5EF4-FFF2-40B4-BE49-F238E27FC236}">
                      <a16:creationId xmlns:a16="http://schemas.microsoft.com/office/drawing/2014/main" id="{0E0C63E3-EDBE-42B0-AC36-75BF2769B615}"/>
                    </a:ext>
                  </a:extLst>
                </p:cNvPr>
                <p:cNvSpPr/>
                <p:nvPr/>
              </p:nvSpPr>
              <p:spPr>
                <a:xfrm>
                  <a:off x="4949682" y="3560012"/>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9" name="39 Elipse">
                  <a:extLst>
                    <a:ext uri="{FF2B5EF4-FFF2-40B4-BE49-F238E27FC236}">
                      <a16:creationId xmlns:a16="http://schemas.microsoft.com/office/drawing/2014/main" id="{492FF1CB-38FB-46E4-9803-EC0CDC3D56E6}"/>
                    </a:ext>
                  </a:extLst>
                </p:cNvPr>
                <p:cNvSpPr/>
                <p:nvPr/>
              </p:nvSpPr>
              <p:spPr>
                <a:xfrm>
                  <a:off x="4786070" y="3985640"/>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0" name="39 Elipse">
                  <a:extLst>
                    <a:ext uri="{FF2B5EF4-FFF2-40B4-BE49-F238E27FC236}">
                      <a16:creationId xmlns:a16="http://schemas.microsoft.com/office/drawing/2014/main" id="{54839E84-AD84-4D91-A3D4-68EE934FD61B}"/>
                    </a:ext>
                  </a:extLst>
                </p:cNvPr>
                <p:cNvSpPr/>
                <p:nvPr/>
              </p:nvSpPr>
              <p:spPr>
                <a:xfrm>
                  <a:off x="5197099" y="3966394"/>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1" name="39 Elipse">
                  <a:extLst>
                    <a:ext uri="{FF2B5EF4-FFF2-40B4-BE49-F238E27FC236}">
                      <a16:creationId xmlns:a16="http://schemas.microsoft.com/office/drawing/2014/main" id="{E6C8E3CA-220E-478C-A43C-8E4FD651CA51}"/>
                    </a:ext>
                  </a:extLst>
                </p:cNvPr>
                <p:cNvSpPr/>
                <p:nvPr/>
              </p:nvSpPr>
              <p:spPr>
                <a:xfrm>
                  <a:off x="5399619" y="3580456"/>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2" name="39 Elipse">
                  <a:extLst>
                    <a:ext uri="{FF2B5EF4-FFF2-40B4-BE49-F238E27FC236}">
                      <a16:creationId xmlns:a16="http://schemas.microsoft.com/office/drawing/2014/main" id="{B189ADCB-373E-4F3D-B0E4-6854513EFC8A}"/>
                    </a:ext>
                  </a:extLst>
                </p:cNvPr>
                <p:cNvSpPr/>
                <p:nvPr/>
              </p:nvSpPr>
              <p:spPr>
                <a:xfrm>
                  <a:off x="5010719" y="4240033"/>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3" name="39 Elipse">
                  <a:extLst>
                    <a:ext uri="{FF2B5EF4-FFF2-40B4-BE49-F238E27FC236}">
                      <a16:creationId xmlns:a16="http://schemas.microsoft.com/office/drawing/2014/main" id="{5027509E-ABE7-4F9F-B506-54E49CFA7D46}"/>
                    </a:ext>
                  </a:extLst>
                </p:cNvPr>
                <p:cNvSpPr/>
                <p:nvPr/>
              </p:nvSpPr>
              <p:spPr>
                <a:xfrm>
                  <a:off x="5604258" y="4028088"/>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79" name="39 Elipse">
                <a:extLst>
                  <a:ext uri="{FF2B5EF4-FFF2-40B4-BE49-F238E27FC236}">
                    <a16:creationId xmlns:a16="http://schemas.microsoft.com/office/drawing/2014/main" id="{CD927FF9-4172-4068-95AD-7E979607A616}"/>
                  </a:ext>
                </a:extLst>
              </p:cNvPr>
              <p:cNvSpPr/>
              <p:nvPr/>
            </p:nvSpPr>
            <p:spPr>
              <a:xfrm>
                <a:off x="4387582" y="28057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0" name="39 Elipse">
                <a:extLst>
                  <a:ext uri="{FF2B5EF4-FFF2-40B4-BE49-F238E27FC236}">
                    <a16:creationId xmlns:a16="http://schemas.microsoft.com/office/drawing/2014/main" id="{37B2FB3C-E17E-47FE-BE5A-2B4C0439A247}"/>
                  </a:ext>
                </a:extLst>
              </p:cNvPr>
              <p:cNvSpPr/>
              <p:nvPr/>
            </p:nvSpPr>
            <p:spPr>
              <a:xfrm>
                <a:off x="3781272" y="3150884"/>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1" name="39 Elipse">
                <a:extLst>
                  <a:ext uri="{FF2B5EF4-FFF2-40B4-BE49-F238E27FC236}">
                    <a16:creationId xmlns:a16="http://schemas.microsoft.com/office/drawing/2014/main" id="{81618F41-34B8-41AB-BDFC-321694163C1C}"/>
                  </a:ext>
                </a:extLst>
              </p:cNvPr>
              <p:cNvSpPr/>
              <p:nvPr/>
            </p:nvSpPr>
            <p:spPr>
              <a:xfrm>
                <a:off x="4826756" y="352713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2" name="39 Elipse">
                <a:extLst>
                  <a:ext uri="{FF2B5EF4-FFF2-40B4-BE49-F238E27FC236}">
                    <a16:creationId xmlns:a16="http://schemas.microsoft.com/office/drawing/2014/main" id="{5B62FA47-E348-4954-8D35-4A248DCF1572}"/>
                  </a:ext>
                </a:extLst>
              </p:cNvPr>
              <p:cNvSpPr/>
              <p:nvPr/>
            </p:nvSpPr>
            <p:spPr>
              <a:xfrm>
                <a:off x="5186237" y="2842081"/>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3" name="39 Elipse">
                <a:extLst>
                  <a:ext uri="{FF2B5EF4-FFF2-40B4-BE49-F238E27FC236}">
                    <a16:creationId xmlns:a16="http://schemas.microsoft.com/office/drawing/2014/main" id="{25C778C7-DCB3-42E5-BF7F-4C9D31D4B7CA}"/>
                  </a:ext>
                </a:extLst>
              </p:cNvPr>
              <p:cNvSpPr/>
              <p:nvPr/>
            </p:nvSpPr>
            <p:spPr>
              <a:xfrm>
                <a:off x="4585062" y="3710939"/>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4" name="39 Elipse">
                <a:extLst>
                  <a:ext uri="{FF2B5EF4-FFF2-40B4-BE49-F238E27FC236}">
                    <a16:creationId xmlns:a16="http://schemas.microsoft.com/office/drawing/2014/main" id="{429816F2-449E-4DEE-B574-A23814538B51}"/>
                  </a:ext>
                </a:extLst>
              </p:cNvPr>
              <p:cNvSpPr/>
              <p:nvPr/>
            </p:nvSpPr>
            <p:spPr>
              <a:xfrm>
                <a:off x="5223367" y="2575329"/>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5" name="39 Elipse">
                <a:extLst>
                  <a:ext uri="{FF2B5EF4-FFF2-40B4-BE49-F238E27FC236}">
                    <a16:creationId xmlns:a16="http://schemas.microsoft.com/office/drawing/2014/main" id="{668500CA-43CC-4BE5-89C9-69DCD78CE831}"/>
                  </a:ext>
                </a:extLst>
              </p:cNvPr>
              <p:cNvSpPr/>
              <p:nvPr/>
            </p:nvSpPr>
            <p:spPr>
              <a:xfrm>
                <a:off x="4539982" y="29581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6" name="39 Elipse">
                <a:extLst>
                  <a:ext uri="{FF2B5EF4-FFF2-40B4-BE49-F238E27FC236}">
                    <a16:creationId xmlns:a16="http://schemas.microsoft.com/office/drawing/2014/main" id="{02C65A6A-6681-465B-A4D7-4172DA599130}"/>
                  </a:ext>
                </a:extLst>
              </p:cNvPr>
              <p:cNvSpPr/>
              <p:nvPr/>
            </p:nvSpPr>
            <p:spPr>
              <a:xfrm>
                <a:off x="3881348" y="3654591"/>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7" name="39 Elipse">
                <a:extLst>
                  <a:ext uri="{FF2B5EF4-FFF2-40B4-BE49-F238E27FC236}">
                    <a16:creationId xmlns:a16="http://schemas.microsoft.com/office/drawing/2014/main" id="{3F41FC1F-D7F9-4C88-BC61-721E2A23E3F7}"/>
                  </a:ext>
                </a:extLst>
              </p:cNvPr>
              <p:cNvSpPr/>
              <p:nvPr/>
            </p:nvSpPr>
            <p:spPr>
              <a:xfrm>
                <a:off x="4979156" y="367953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8" name="39 Elipse">
                <a:extLst>
                  <a:ext uri="{FF2B5EF4-FFF2-40B4-BE49-F238E27FC236}">
                    <a16:creationId xmlns:a16="http://schemas.microsoft.com/office/drawing/2014/main" id="{B2B956BF-6110-41D4-9568-169915AA5812}"/>
                  </a:ext>
                </a:extLst>
              </p:cNvPr>
              <p:cNvSpPr/>
              <p:nvPr/>
            </p:nvSpPr>
            <p:spPr>
              <a:xfrm>
                <a:off x="4913465" y="2423757"/>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9" name="39 Elipse">
                <a:extLst>
                  <a:ext uri="{FF2B5EF4-FFF2-40B4-BE49-F238E27FC236}">
                    <a16:creationId xmlns:a16="http://schemas.microsoft.com/office/drawing/2014/main" id="{6B625C72-3B13-4757-86A5-0A43F85FDC85}"/>
                  </a:ext>
                </a:extLst>
              </p:cNvPr>
              <p:cNvSpPr/>
              <p:nvPr/>
            </p:nvSpPr>
            <p:spPr>
              <a:xfrm>
                <a:off x="4174590" y="3479568"/>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0" name="39 Elipse">
                <a:extLst>
                  <a:ext uri="{FF2B5EF4-FFF2-40B4-BE49-F238E27FC236}">
                    <a16:creationId xmlns:a16="http://schemas.microsoft.com/office/drawing/2014/main" id="{C4076488-8421-4260-8A9E-1C67F51F57FD}"/>
                  </a:ext>
                </a:extLst>
              </p:cNvPr>
              <p:cNvSpPr/>
              <p:nvPr/>
            </p:nvSpPr>
            <p:spPr>
              <a:xfrm>
                <a:off x="4445064" y="3510405"/>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1" name="39 Elipse">
                <a:extLst>
                  <a:ext uri="{FF2B5EF4-FFF2-40B4-BE49-F238E27FC236}">
                    <a16:creationId xmlns:a16="http://schemas.microsoft.com/office/drawing/2014/main" id="{B9D8576B-0B9D-48D3-96CB-B05ABBB388F8}"/>
                  </a:ext>
                </a:extLst>
              </p:cNvPr>
              <p:cNvSpPr/>
              <p:nvPr/>
            </p:nvSpPr>
            <p:spPr>
              <a:xfrm>
                <a:off x="4692382" y="31105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2" name="39 Elipse">
                <a:extLst>
                  <a:ext uri="{FF2B5EF4-FFF2-40B4-BE49-F238E27FC236}">
                    <a16:creationId xmlns:a16="http://schemas.microsoft.com/office/drawing/2014/main" id="{83F35995-5AE5-4F02-986D-48775DDE6A2F}"/>
                  </a:ext>
                </a:extLst>
              </p:cNvPr>
              <p:cNvSpPr/>
              <p:nvPr/>
            </p:nvSpPr>
            <p:spPr>
              <a:xfrm>
                <a:off x="4099747" y="379032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3" name="39 Elipse">
                <a:extLst>
                  <a:ext uri="{FF2B5EF4-FFF2-40B4-BE49-F238E27FC236}">
                    <a16:creationId xmlns:a16="http://schemas.microsoft.com/office/drawing/2014/main" id="{283FF245-DFB0-4854-B10B-DD0866E2AF03}"/>
                  </a:ext>
                </a:extLst>
              </p:cNvPr>
              <p:cNvSpPr/>
              <p:nvPr/>
            </p:nvSpPr>
            <p:spPr>
              <a:xfrm>
                <a:off x="5001246" y="3875249"/>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4" name="39 Elipse">
                <a:extLst>
                  <a:ext uri="{FF2B5EF4-FFF2-40B4-BE49-F238E27FC236}">
                    <a16:creationId xmlns:a16="http://schemas.microsoft.com/office/drawing/2014/main" id="{703D3A00-2B19-4467-905F-6273C7AFC92F}"/>
                  </a:ext>
                </a:extLst>
              </p:cNvPr>
              <p:cNvSpPr/>
              <p:nvPr/>
            </p:nvSpPr>
            <p:spPr>
              <a:xfrm>
                <a:off x="5409430" y="302599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5" name="39 Elipse">
                <a:extLst>
                  <a:ext uri="{FF2B5EF4-FFF2-40B4-BE49-F238E27FC236}">
                    <a16:creationId xmlns:a16="http://schemas.microsoft.com/office/drawing/2014/main" id="{2997F009-14E7-4D47-80CF-AC008810A63A}"/>
                  </a:ext>
                </a:extLst>
              </p:cNvPr>
              <p:cNvSpPr/>
              <p:nvPr/>
            </p:nvSpPr>
            <p:spPr>
              <a:xfrm>
                <a:off x="4400466" y="3150884"/>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6" name="39 Elipse">
                <a:extLst>
                  <a:ext uri="{FF2B5EF4-FFF2-40B4-BE49-F238E27FC236}">
                    <a16:creationId xmlns:a16="http://schemas.microsoft.com/office/drawing/2014/main" id="{A57239A4-0A4E-4306-B56F-C95CBA1EEFA0}"/>
                  </a:ext>
                </a:extLst>
              </p:cNvPr>
              <p:cNvSpPr/>
              <p:nvPr/>
            </p:nvSpPr>
            <p:spPr>
              <a:xfrm>
                <a:off x="4243280" y="243170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7" name="39 Elipse">
                <a:extLst>
                  <a:ext uri="{FF2B5EF4-FFF2-40B4-BE49-F238E27FC236}">
                    <a16:creationId xmlns:a16="http://schemas.microsoft.com/office/drawing/2014/main" id="{01A48364-477D-4812-9399-AA97590B5AED}"/>
                  </a:ext>
                </a:extLst>
              </p:cNvPr>
              <p:cNvSpPr/>
              <p:nvPr/>
            </p:nvSpPr>
            <p:spPr>
              <a:xfrm>
                <a:off x="4844782" y="32629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8" name="39 Elipse">
                <a:extLst>
                  <a:ext uri="{FF2B5EF4-FFF2-40B4-BE49-F238E27FC236}">
                    <a16:creationId xmlns:a16="http://schemas.microsoft.com/office/drawing/2014/main" id="{BFB6BA90-BF44-4A7A-A8BE-E8836855AEEB}"/>
                  </a:ext>
                </a:extLst>
              </p:cNvPr>
              <p:cNvSpPr/>
              <p:nvPr/>
            </p:nvSpPr>
            <p:spPr>
              <a:xfrm>
                <a:off x="3811140" y="2822587"/>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9" name="39 Elipse">
                <a:extLst>
                  <a:ext uri="{FF2B5EF4-FFF2-40B4-BE49-F238E27FC236}">
                    <a16:creationId xmlns:a16="http://schemas.microsoft.com/office/drawing/2014/main" id="{451BD1D4-E4F1-466B-9E73-C4DF9F4A7CE5}"/>
                  </a:ext>
                </a:extLst>
              </p:cNvPr>
              <p:cNvSpPr/>
              <p:nvPr/>
            </p:nvSpPr>
            <p:spPr>
              <a:xfrm>
                <a:off x="4899136" y="291489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0" name="39 Elipse">
                <a:extLst>
                  <a:ext uri="{FF2B5EF4-FFF2-40B4-BE49-F238E27FC236}">
                    <a16:creationId xmlns:a16="http://schemas.microsoft.com/office/drawing/2014/main" id="{A1A7E2DB-8AB8-4181-B187-E69A7E3E76B4}"/>
                  </a:ext>
                </a:extLst>
              </p:cNvPr>
              <p:cNvSpPr/>
              <p:nvPr/>
            </p:nvSpPr>
            <p:spPr>
              <a:xfrm>
                <a:off x="5277522" y="3282712"/>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1" name="39 Elipse">
                <a:extLst>
                  <a:ext uri="{FF2B5EF4-FFF2-40B4-BE49-F238E27FC236}">
                    <a16:creationId xmlns:a16="http://schemas.microsoft.com/office/drawing/2014/main" id="{102BEB93-763B-4222-8677-29D2BB080359}"/>
                  </a:ext>
                </a:extLst>
              </p:cNvPr>
              <p:cNvSpPr/>
              <p:nvPr/>
            </p:nvSpPr>
            <p:spPr>
              <a:xfrm>
                <a:off x="3990302" y="2690459"/>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2" name="39 Elipse">
                <a:extLst>
                  <a:ext uri="{FF2B5EF4-FFF2-40B4-BE49-F238E27FC236}">
                    <a16:creationId xmlns:a16="http://schemas.microsoft.com/office/drawing/2014/main" id="{27A9F4A7-92E7-4D7C-91E7-509D57417B1B}"/>
                  </a:ext>
                </a:extLst>
              </p:cNvPr>
              <p:cNvSpPr/>
              <p:nvPr/>
            </p:nvSpPr>
            <p:spPr>
              <a:xfrm>
                <a:off x="4094814" y="292494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3" name="39 Elipse">
                <a:extLst>
                  <a:ext uri="{FF2B5EF4-FFF2-40B4-BE49-F238E27FC236}">
                    <a16:creationId xmlns:a16="http://schemas.microsoft.com/office/drawing/2014/main" id="{3110375D-A353-47F9-A597-A1B9CA05CEEE}"/>
                  </a:ext>
                </a:extLst>
              </p:cNvPr>
              <p:cNvSpPr/>
              <p:nvPr/>
            </p:nvSpPr>
            <p:spPr>
              <a:xfrm>
                <a:off x="4997182" y="34153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4" name="39 Elipse">
                <a:extLst>
                  <a:ext uri="{FF2B5EF4-FFF2-40B4-BE49-F238E27FC236}">
                    <a16:creationId xmlns:a16="http://schemas.microsoft.com/office/drawing/2014/main" id="{BF352AD6-3561-42E4-887D-17E63D2141D4}"/>
                  </a:ext>
                </a:extLst>
              </p:cNvPr>
              <p:cNvSpPr/>
              <p:nvPr/>
            </p:nvSpPr>
            <p:spPr>
              <a:xfrm>
                <a:off x="4562840" y="3998631"/>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5" name="39 Elipse">
                <a:extLst>
                  <a:ext uri="{FF2B5EF4-FFF2-40B4-BE49-F238E27FC236}">
                    <a16:creationId xmlns:a16="http://schemas.microsoft.com/office/drawing/2014/main" id="{913D8624-35CF-4955-9BA6-55EA9B63FA9E}"/>
                  </a:ext>
                </a:extLst>
              </p:cNvPr>
              <p:cNvSpPr/>
              <p:nvPr/>
            </p:nvSpPr>
            <p:spPr>
              <a:xfrm>
                <a:off x="3982221" y="2481414"/>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6" name="39 Elipse">
                <a:extLst>
                  <a:ext uri="{FF2B5EF4-FFF2-40B4-BE49-F238E27FC236}">
                    <a16:creationId xmlns:a16="http://schemas.microsoft.com/office/drawing/2014/main" id="{2B443A87-AF72-4992-A767-8ECB3F0FB702}"/>
                  </a:ext>
                </a:extLst>
              </p:cNvPr>
              <p:cNvSpPr/>
              <p:nvPr/>
            </p:nvSpPr>
            <p:spPr>
              <a:xfrm>
                <a:off x="4173330" y="317907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7" name="39 Elipse">
                <a:extLst>
                  <a:ext uri="{FF2B5EF4-FFF2-40B4-BE49-F238E27FC236}">
                    <a16:creationId xmlns:a16="http://schemas.microsoft.com/office/drawing/2014/main" id="{E441720D-B72C-464F-9D84-CC6860790ABD}"/>
                  </a:ext>
                </a:extLst>
              </p:cNvPr>
              <p:cNvSpPr/>
              <p:nvPr/>
            </p:nvSpPr>
            <p:spPr>
              <a:xfrm>
                <a:off x="3953791" y="310333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8" name="39 Elipse">
                <a:extLst>
                  <a:ext uri="{FF2B5EF4-FFF2-40B4-BE49-F238E27FC236}">
                    <a16:creationId xmlns:a16="http://schemas.microsoft.com/office/drawing/2014/main" id="{EAADB388-A177-4717-9A03-23A66221E6B9}"/>
                  </a:ext>
                </a:extLst>
              </p:cNvPr>
              <p:cNvSpPr/>
              <p:nvPr/>
            </p:nvSpPr>
            <p:spPr>
              <a:xfrm>
                <a:off x="4690754" y="267911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9" name="39 Elipse">
                <a:extLst>
                  <a:ext uri="{FF2B5EF4-FFF2-40B4-BE49-F238E27FC236}">
                    <a16:creationId xmlns:a16="http://schemas.microsoft.com/office/drawing/2014/main" id="{498009C4-7594-4990-9CE6-1677BFB9AF62}"/>
                  </a:ext>
                </a:extLst>
              </p:cNvPr>
              <p:cNvSpPr/>
              <p:nvPr/>
            </p:nvSpPr>
            <p:spPr>
              <a:xfrm>
                <a:off x="5149582" y="35677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0" name="39 Elipse">
                <a:extLst>
                  <a:ext uri="{FF2B5EF4-FFF2-40B4-BE49-F238E27FC236}">
                    <a16:creationId xmlns:a16="http://schemas.microsoft.com/office/drawing/2014/main" id="{664D8CA7-8D07-4808-AC6E-1B01592D59C1}"/>
                  </a:ext>
                </a:extLst>
              </p:cNvPr>
              <p:cNvSpPr/>
              <p:nvPr/>
            </p:nvSpPr>
            <p:spPr>
              <a:xfrm>
                <a:off x="4742288" y="3839680"/>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1" name="39 Elipse">
                <a:extLst>
                  <a:ext uri="{FF2B5EF4-FFF2-40B4-BE49-F238E27FC236}">
                    <a16:creationId xmlns:a16="http://schemas.microsoft.com/office/drawing/2014/main" id="{8F445573-2A30-416E-B930-302B16156263}"/>
                  </a:ext>
                </a:extLst>
              </p:cNvPr>
              <p:cNvSpPr/>
              <p:nvPr/>
            </p:nvSpPr>
            <p:spPr>
              <a:xfrm>
                <a:off x="4715336" y="227491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2" name="39 Elipse">
                <a:extLst>
                  <a:ext uri="{FF2B5EF4-FFF2-40B4-BE49-F238E27FC236}">
                    <a16:creationId xmlns:a16="http://schemas.microsoft.com/office/drawing/2014/main" id="{EA3C677F-3E55-42ED-911B-267A5FD371D7}"/>
                  </a:ext>
                </a:extLst>
              </p:cNvPr>
              <p:cNvSpPr/>
              <p:nvPr/>
            </p:nvSpPr>
            <p:spPr>
              <a:xfrm>
                <a:off x="4539982" y="2436144"/>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3" name="39 Elipse">
                <a:extLst>
                  <a:ext uri="{FF2B5EF4-FFF2-40B4-BE49-F238E27FC236}">
                    <a16:creationId xmlns:a16="http://schemas.microsoft.com/office/drawing/2014/main" id="{7ACEA8AF-E1B2-405C-B64D-8EA50C4BFE6E}"/>
                  </a:ext>
                </a:extLst>
              </p:cNvPr>
              <p:cNvSpPr/>
              <p:nvPr/>
            </p:nvSpPr>
            <p:spPr>
              <a:xfrm>
                <a:off x="4310567" y="3656995"/>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4" name="39 Elipse">
                <a:extLst>
                  <a:ext uri="{FF2B5EF4-FFF2-40B4-BE49-F238E27FC236}">
                    <a16:creationId xmlns:a16="http://schemas.microsoft.com/office/drawing/2014/main" id="{3828169F-18C4-471E-B181-A5D7C2C12EE9}"/>
                  </a:ext>
                </a:extLst>
              </p:cNvPr>
              <p:cNvSpPr/>
              <p:nvPr/>
            </p:nvSpPr>
            <p:spPr>
              <a:xfrm>
                <a:off x="5097237" y="313244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81B9F9A-E7C7-4C17-95C6-BEA7B9A6746F}"/>
                    </a:ext>
                  </a:extLst>
                </p:cNvPr>
                <p:cNvSpPr txBox="1"/>
                <p:nvPr/>
              </p:nvSpPr>
              <p:spPr>
                <a:xfrm>
                  <a:off x="4966376" y="2893939"/>
                  <a:ext cx="70852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16" name="TextBox 115">
                  <a:extLst>
                    <a:ext uri="{FF2B5EF4-FFF2-40B4-BE49-F238E27FC236}">
                      <a16:creationId xmlns:a16="http://schemas.microsoft.com/office/drawing/2014/main" id="{881B9F9A-E7C7-4C17-95C6-BEA7B9A6746F}"/>
                    </a:ext>
                  </a:extLst>
                </p:cNvPr>
                <p:cNvSpPr txBox="1">
                  <a:spLocks noRot="1" noChangeAspect="1" noMove="1" noResize="1" noEditPoints="1" noAdjustHandles="1" noChangeArrowheads="1" noChangeShapeType="1" noTextEdit="1"/>
                </p:cNvSpPr>
                <p:nvPr/>
              </p:nvSpPr>
              <p:spPr>
                <a:xfrm>
                  <a:off x="4966376" y="2893939"/>
                  <a:ext cx="708527" cy="615553"/>
                </a:xfrm>
                <a:prstGeom prst="rect">
                  <a:avLst/>
                </a:prstGeom>
                <a:blipFill>
                  <a:blip r:embed="rId4"/>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9A5B0403-E2C1-4D15-A9C8-49C8B8183829}"/>
              </a:ext>
            </a:extLst>
          </p:cNvPr>
          <p:cNvGrpSpPr/>
          <p:nvPr/>
        </p:nvGrpSpPr>
        <p:grpSpPr>
          <a:xfrm>
            <a:off x="6031919" y="1218442"/>
            <a:ext cx="2447967" cy="3408498"/>
            <a:chOff x="6031919" y="1218442"/>
            <a:chExt cx="2447967" cy="3408498"/>
          </a:xfrm>
        </p:grpSpPr>
        <p:grpSp>
          <p:nvGrpSpPr>
            <p:cNvPr id="117" name="Group 116">
              <a:extLst>
                <a:ext uri="{FF2B5EF4-FFF2-40B4-BE49-F238E27FC236}">
                  <a16:creationId xmlns:a16="http://schemas.microsoft.com/office/drawing/2014/main" id="{B02D4EA2-9875-4F45-9C53-56ADBA934046}"/>
                </a:ext>
              </a:extLst>
            </p:cNvPr>
            <p:cNvGrpSpPr/>
            <p:nvPr/>
          </p:nvGrpSpPr>
          <p:grpSpPr>
            <a:xfrm>
              <a:off x="6172161" y="1218442"/>
              <a:ext cx="2307725" cy="3408498"/>
              <a:chOff x="638951" y="3548786"/>
              <a:chExt cx="5091143" cy="2983891"/>
            </a:xfrm>
          </p:grpSpPr>
          <p:sp>
            <p:nvSpPr>
              <p:cNvPr id="118" name="Rounded Rectangle 46 1">
                <a:extLst>
                  <a:ext uri="{FF2B5EF4-FFF2-40B4-BE49-F238E27FC236}">
                    <a16:creationId xmlns:a16="http://schemas.microsoft.com/office/drawing/2014/main" id="{1134F093-B2B8-4D9B-A8D1-39BDA6732A58}"/>
                  </a:ext>
                </a:extLst>
              </p:cNvPr>
              <p:cNvSpPr/>
              <p:nvPr/>
            </p:nvSpPr>
            <p:spPr>
              <a:xfrm>
                <a:off x="638951" y="3548786"/>
                <a:ext cx="5091143" cy="2983891"/>
              </a:xfrm>
              <a:prstGeom prst="roundRect">
                <a:avLst>
                  <a:gd name="adj" fmla="val 10541"/>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Freeform 47 1">
                <a:extLst>
                  <a:ext uri="{FF2B5EF4-FFF2-40B4-BE49-F238E27FC236}">
                    <a16:creationId xmlns:a16="http://schemas.microsoft.com/office/drawing/2014/main" id="{E15C39A1-EB38-4A62-85EB-2D7981067A7C}"/>
                  </a:ext>
                </a:extLst>
              </p:cNvPr>
              <p:cNvSpPr/>
              <p:nvPr/>
            </p:nvSpPr>
            <p:spPr>
              <a:xfrm>
                <a:off x="638951" y="3552463"/>
                <a:ext cx="5091143" cy="670406"/>
              </a:xfrm>
              <a:custGeom>
                <a:avLst/>
                <a:gdLst>
                  <a:gd name="connsiteX0" fmla="*/ 314532 w 5091143"/>
                  <a:gd name="connsiteY0" fmla="*/ 0 h 1098609"/>
                  <a:gd name="connsiteX1" fmla="*/ 4776611 w 5091143"/>
                  <a:gd name="connsiteY1" fmla="*/ 0 h 1098609"/>
                  <a:gd name="connsiteX2" fmla="*/ 5091143 w 5091143"/>
                  <a:gd name="connsiteY2" fmla="*/ 314532 h 1098609"/>
                  <a:gd name="connsiteX3" fmla="*/ 5091143 w 5091143"/>
                  <a:gd name="connsiteY3" fmla="*/ 1098609 h 1098609"/>
                  <a:gd name="connsiteX4" fmla="*/ 0 w 5091143"/>
                  <a:gd name="connsiteY4" fmla="*/ 1098609 h 1098609"/>
                  <a:gd name="connsiteX5" fmla="*/ 0 w 5091143"/>
                  <a:gd name="connsiteY5" fmla="*/ 314532 h 1098609"/>
                  <a:gd name="connsiteX6" fmla="*/ 314532 w 5091143"/>
                  <a:gd name="connsiteY6" fmla="*/ 0 h 109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1143" h="1098609">
                    <a:moveTo>
                      <a:pt x="314532" y="0"/>
                    </a:moveTo>
                    <a:lnTo>
                      <a:pt x="4776611" y="0"/>
                    </a:lnTo>
                    <a:cubicBezTo>
                      <a:pt x="4950322" y="0"/>
                      <a:pt x="5091143" y="140821"/>
                      <a:pt x="5091143" y="314532"/>
                    </a:cubicBezTo>
                    <a:lnTo>
                      <a:pt x="5091143" y="1098609"/>
                    </a:lnTo>
                    <a:lnTo>
                      <a:pt x="0" y="1098609"/>
                    </a:lnTo>
                    <a:lnTo>
                      <a:pt x="0" y="314532"/>
                    </a:lnTo>
                    <a:cubicBezTo>
                      <a:pt x="0" y="140821"/>
                      <a:pt x="140821" y="0"/>
                      <a:pt x="314532" y="0"/>
                    </a:cubicBezTo>
                    <a:close/>
                  </a:path>
                </a:pathLst>
              </a:custGeom>
              <a:solidFill>
                <a:schemeClr val="accent1">
                  <a:lumMod val="20000"/>
                  <a:lumOff val="8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latin typeface="Arial" panose="020B0604020202020204" pitchFamily="34" charset="0"/>
                    <a:cs typeface="Arial" panose="020B0604020202020204" pitchFamily="34" charset="0"/>
                  </a:rPr>
                  <a:t>Model Fitting</a:t>
                </a:r>
                <a:endParaRPr lang="en-US" sz="2400" b="1" dirty="0">
                  <a:latin typeface="Arial" panose="020B0604020202020204" pitchFamily="34" charset="0"/>
                  <a:cs typeface="Arial" panose="020B0604020202020204" pitchFamily="34" charset="0"/>
                </a:endParaRPr>
              </a:p>
            </p:txBody>
          </p:sp>
          <p:sp>
            <p:nvSpPr>
              <p:cNvPr id="120" name="Rounded Rectangle 48 1">
                <a:extLst>
                  <a:ext uri="{FF2B5EF4-FFF2-40B4-BE49-F238E27FC236}">
                    <a16:creationId xmlns:a16="http://schemas.microsoft.com/office/drawing/2014/main" id="{4A3F52E7-4A52-4E98-BE9E-AB96514D4BBB}"/>
                  </a:ext>
                </a:extLst>
              </p:cNvPr>
              <p:cNvSpPr/>
              <p:nvPr/>
            </p:nvSpPr>
            <p:spPr>
              <a:xfrm>
                <a:off x="638951" y="3548786"/>
                <a:ext cx="5091143" cy="2983891"/>
              </a:xfrm>
              <a:prstGeom prst="roundRect">
                <a:avLst>
                  <a:gd name="adj" fmla="val 10541"/>
                </a:avLst>
              </a:prstGeom>
              <a:noFill/>
              <a:ln w="19050">
                <a:solidFill>
                  <a:schemeClr val="dk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991766E3-30D9-4E8C-AEEE-A3DDED090FD4}"/>
                </a:ext>
              </a:extLst>
            </p:cNvPr>
            <p:cNvGrpSpPr/>
            <p:nvPr/>
          </p:nvGrpSpPr>
          <p:grpSpPr>
            <a:xfrm>
              <a:off x="7489039" y="3591435"/>
              <a:ext cx="841635" cy="841635"/>
              <a:chOff x="3587421" y="2153818"/>
              <a:chExt cx="2028868" cy="2028868"/>
            </a:xfrm>
          </p:grpSpPr>
          <p:grpSp>
            <p:nvGrpSpPr>
              <p:cNvPr id="122" name="Group 121">
                <a:extLst>
                  <a:ext uri="{FF2B5EF4-FFF2-40B4-BE49-F238E27FC236}">
                    <a16:creationId xmlns:a16="http://schemas.microsoft.com/office/drawing/2014/main" id="{FEBF240B-3524-4885-9340-8EF6801166E5}"/>
                  </a:ext>
                </a:extLst>
              </p:cNvPr>
              <p:cNvGrpSpPr/>
              <p:nvPr/>
            </p:nvGrpSpPr>
            <p:grpSpPr>
              <a:xfrm>
                <a:off x="3587421" y="2153818"/>
                <a:ext cx="2028868" cy="2028868"/>
                <a:chOff x="4598969" y="3278532"/>
                <a:chExt cx="1143000" cy="1143000"/>
              </a:xfrm>
            </p:grpSpPr>
            <p:sp>
              <p:nvSpPr>
                <p:cNvPr id="159" name="Oval 158">
                  <a:extLst>
                    <a:ext uri="{FF2B5EF4-FFF2-40B4-BE49-F238E27FC236}">
                      <a16:creationId xmlns:a16="http://schemas.microsoft.com/office/drawing/2014/main" id="{6443D405-0D72-4795-AB61-EA233F44745C}"/>
                    </a:ext>
                  </a:extLst>
                </p:cNvPr>
                <p:cNvSpPr/>
                <p:nvPr/>
              </p:nvSpPr>
              <p:spPr>
                <a:xfrm>
                  <a:off x="4598969" y="3278532"/>
                  <a:ext cx="1143000" cy="1143000"/>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39 Elipse">
                  <a:extLst>
                    <a:ext uri="{FF2B5EF4-FFF2-40B4-BE49-F238E27FC236}">
                      <a16:creationId xmlns:a16="http://schemas.microsoft.com/office/drawing/2014/main" id="{D6FB66E2-BEB1-4586-A87A-C7821F8FCC25}"/>
                    </a:ext>
                  </a:extLst>
                </p:cNvPr>
                <p:cNvSpPr/>
                <p:nvPr/>
              </p:nvSpPr>
              <p:spPr>
                <a:xfrm>
                  <a:off x="4949682" y="3560012"/>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1" name="39 Elipse">
                  <a:extLst>
                    <a:ext uri="{FF2B5EF4-FFF2-40B4-BE49-F238E27FC236}">
                      <a16:creationId xmlns:a16="http://schemas.microsoft.com/office/drawing/2014/main" id="{3BA1BE7B-31D4-4C4C-B752-EA30CE64278F}"/>
                    </a:ext>
                  </a:extLst>
                </p:cNvPr>
                <p:cNvSpPr/>
                <p:nvPr/>
              </p:nvSpPr>
              <p:spPr>
                <a:xfrm>
                  <a:off x="4786070" y="3985640"/>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2" name="39 Elipse">
                  <a:extLst>
                    <a:ext uri="{FF2B5EF4-FFF2-40B4-BE49-F238E27FC236}">
                      <a16:creationId xmlns:a16="http://schemas.microsoft.com/office/drawing/2014/main" id="{0E39C887-F156-4ABF-938E-C8C2A8086CC1}"/>
                    </a:ext>
                  </a:extLst>
                </p:cNvPr>
                <p:cNvSpPr/>
                <p:nvPr/>
              </p:nvSpPr>
              <p:spPr>
                <a:xfrm>
                  <a:off x="5197099" y="3966394"/>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3" name="39 Elipse">
                  <a:extLst>
                    <a:ext uri="{FF2B5EF4-FFF2-40B4-BE49-F238E27FC236}">
                      <a16:creationId xmlns:a16="http://schemas.microsoft.com/office/drawing/2014/main" id="{EC8310B1-EC13-494C-A20F-C18C045A18E6}"/>
                    </a:ext>
                  </a:extLst>
                </p:cNvPr>
                <p:cNvSpPr/>
                <p:nvPr/>
              </p:nvSpPr>
              <p:spPr>
                <a:xfrm>
                  <a:off x="5399619" y="3580456"/>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4" name="39 Elipse">
                  <a:extLst>
                    <a:ext uri="{FF2B5EF4-FFF2-40B4-BE49-F238E27FC236}">
                      <a16:creationId xmlns:a16="http://schemas.microsoft.com/office/drawing/2014/main" id="{4004A7E2-A892-4309-99E4-99EADEC7E3D4}"/>
                    </a:ext>
                  </a:extLst>
                </p:cNvPr>
                <p:cNvSpPr/>
                <p:nvPr/>
              </p:nvSpPr>
              <p:spPr>
                <a:xfrm>
                  <a:off x="5010719" y="4240033"/>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5" name="39 Elipse">
                  <a:extLst>
                    <a:ext uri="{FF2B5EF4-FFF2-40B4-BE49-F238E27FC236}">
                      <a16:creationId xmlns:a16="http://schemas.microsoft.com/office/drawing/2014/main" id="{6CADB7C7-9999-442E-9256-2E370408F190}"/>
                    </a:ext>
                  </a:extLst>
                </p:cNvPr>
                <p:cNvSpPr/>
                <p:nvPr/>
              </p:nvSpPr>
              <p:spPr>
                <a:xfrm>
                  <a:off x="5604258" y="4028088"/>
                  <a:ext cx="76300" cy="7639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123" name="39 Elipse">
                <a:extLst>
                  <a:ext uri="{FF2B5EF4-FFF2-40B4-BE49-F238E27FC236}">
                    <a16:creationId xmlns:a16="http://schemas.microsoft.com/office/drawing/2014/main" id="{A9FA2EAF-A376-4A1C-B379-97FB7AB6111C}"/>
                  </a:ext>
                </a:extLst>
              </p:cNvPr>
              <p:cNvSpPr/>
              <p:nvPr/>
            </p:nvSpPr>
            <p:spPr>
              <a:xfrm>
                <a:off x="4387582" y="28057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4" name="39 Elipse">
                <a:extLst>
                  <a:ext uri="{FF2B5EF4-FFF2-40B4-BE49-F238E27FC236}">
                    <a16:creationId xmlns:a16="http://schemas.microsoft.com/office/drawing/2014/main" id="{3C1C3163-2AFA-481D-9E44-5227060357F5}"/>
                  </a:ext>
                </a:extLst>
              </p:cNvPr>
              <p:cNvSpPr/>
              <p:nvPr/>
            </p:nvSpPr>
            <p:spPr>
              <a:xfrm>
                <a:off x="3781272" y="3150884"/>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5" name="39 Elipse">
                <a:extLst>
                  <a:ext uri="{FF2B5EF4-FFF2-40B4-BE49-F238E27FC236}">
                    <a16:creationId xmlns:a16="http://schemas.microsoft.com/office/drawing/2014/main" id="{8ECE10BE-B77E-4F2F-BE44-B09D03609343}"/>
                  </a:ext>
                </a:extLst>
              </p:cNvPr>
              <p:cNvSpPr/>
              <p:nvPr/>
            </p:nvSpPr>
            <p:spPr>
              <a:xfrm>
                <a:off x="4826756" y="352713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6" name="39 Elipse">
                <a:extLst>
                  <a:ext uri="{FF2B5EF4-FFF2-40B4-BE49-F238E27FC236}">
                    <a16:creationId xmlns:a16="http://schemas.microsoft.com/office/drawing/2014/main" id="{B1A7FD19-46E5-45C3-84E8-DA10F4E1AAE7}"/>
                  </a:ext>
                </a:extLst>
              </p:cNvPr>
              <p:cNvSpPr/>
              <p:nvPr/>
            </p:nvSpPr>
            <p:spPr>
              <a:xfrm>
                <a:off x="5186237" y="2842081"/>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7" name="39 Elipse">
                <a:extLst>
                  <a:ext uri="{FF2B5EF4-FFF2-40B4-BE49-F238E27FC236}">
                    <a16:creationId xmlns:a16="http://schemas.microsoft.com/office/drawing/2014/main" id="{00A00839-9957-4FE4-B590-E019D86C68DD}"/>
                  </a:ext>
                </a:extLst>
              </p:cNvPr>
              <p:cNvSpPr/>
              <p:nvPr/>
            </p:nvSpPr>
            <p:spPr>
              <a:xfrm>
                <a:off x="4585062" y="3710939"/>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8" name="39 Elipse">
                <a:extLst>
                  <a:ext uri="{FF2B5EF4-FFF2-40B4-BE49-F238E27FC236}">
                    <a16:creationId xmlns:a16="http://schemas.microsoft.com/office/drawing/2014/main" id="{BAB08412-34F1-4AB2-B7B3-027A8D6EA875}"/>
                  </a:ext>
                </a:extLst>
              </p:cNvPr>
              <p:cNvSpPr/>
              <p:nvPr/>
            </p:nvSpPr>
            <p:spPr>
              <a:xfrm>
                <a:off x="5223367" y="2575329"/>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9" name="39 Elipse">
                <a:extLst>
                  <a:ext uri="{FF2B5EF4-FFF2-40B4-BE49-F238E27FC236}">
                    <a16:creationId xmlns:a16="http://schemas.microsoft.com/office/drawing/2014/main" id="{083E20B0-6A95-4F04-A582-C1442E5C720D}"/>
                  </a:ext>
                </a:extLst>
              </p:cNvPr>
              <p:cNvSpPr/>
              <p:nvPr/>
            </p:nvSpPr>
            <p:spPr>
              <a:xfrm>
                <a:off x="4539982" y="29581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0" name="39 Elipse">
                <a:extLst>
                  <a:ext uri="{FF2B5EF4-FFF2-40B4-BE49-F238E27FC236}">
                    <a16:creationId xmlns:a16="http://schemas.microsoft.com/office/drawing/2014/main" id="{E9BD82EC-5B03-410F-A665-0FE8320E4D24}"/>
                  </a:ext>
                </a:extLst>
              </p:cNvPr>
              <p:cNvSpPr/>
              <p:nvPr/>
            </p:nvSpPr>
            <p:spPr>
              <a:xfrm>
                <a:off x="3881348" y="3654591"/>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1" name="39 Elipse">
                <a:extLst>
                  <a:ext uri="{FF2B5EF4-FFF2-40B4-BE49-F238E27FC236}">
                    <a16:creationId xmlns:a16="http://schemas.microsoft.com/office/drawing/2014/main" id="{EABFE98A-A5DB-4D17-952F-322D0100D593}"/>
                  </a:ext>
                </a:extLst>
              </p:cNvPr>
              <p:cNvSpPr/>
              <p:nvPr/>
            </p:nvSpPr>
            <p:spPr>
              <a:xfrm>
                <a:off x="4979156" y="367953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2" name="39 Elipse">
                <a:extLst>
                  <a:ext uri="{FF2B5EF4-FFF2-40B4-BE49-F238E27FC236}">
                    <a16:creationId xmlns:a16="http://schemas.microsoft.com/office/drawing/2014/main" id="{6379AB85-5B80-4A38-ABD6-FEE961B94B88}"/>
                  </a:ext>
                </a:extLst>
              </p:cNvPr>
              <p:cNvSpPr/>
              <p:nvPr/>
            </p:nvSpPr>
            <p:spPr>
              <a:xfrm>
                <a:off x="4913465" y="2423757"/>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3" name="39 Elipse">
                <a:extLst>
                  <a:ext uri="{FF2B5EF4-FFF2-40B4-BE49-F238E27FC236}">
                    <a16:creationId xmlns:a16="http://schemas.microsoft.com/office/drawing/2014/main" id="{B6E8E7B7-0E5A-4C22-8CDC-76EBCBD95E35}"/>
                  </a:ext>
                </a:extLst>
              </p:cNvPr>
              <p:cNvSpPr/>
              <p:nvPr/>
            </p:nvSpPr>
            <p:spPr>
              <a:xfrm>
                <a:off x="4174590" y="3479568"/>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4" name="39 Elipse">
                <a:extLst>
                  <a:ext uri="{FF2B5EF4-FFF2-40B4-BE49-F238E27FC236}">
                    <a16:creationId xmlns:a16="http://schemas.microsoft.com/office/drawing/2014/main" id="{ACDF190E-F61B-4DF7-8422-6E478478AF6D}"/>
                  </a:ext>
                </a:extLst>
              </p:cNvPr>
              <p:cNvSpPr/>
              <p:nvPr/>
            </p:nvSpPr>
            <p:spPr>
              <a:xfrm>
                <a:off x="4445064" y="3510405"/>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5" name="39 Elipse">
                <a:extLst>
                  <a:ext uri="{FF2B5EF4-FFF2-40B4-BE49-F238E27FC236}">
                    <a16:creationId xmlns:a16="http://schemas.microsoft.com/office/drawing/2014/main" id="{9A0E5061-83A2-4E64-A27A-3908F58BD140}"/>
                  </a:ext>
                </a:extLst>
              </p:cNvPr>
              <p:cNvSpPr/>
              <p:nvPr/>
            </p:nvSpPr>
            <p:spPr>
              <a:xfrm>
                <a:off x="4692382" y="31105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6" name="39 Elipse">
                <a:extLst>
                  <a:ext uri="{FF2B5EF4-FFF2-40B4-BE49-F238E27FC236}">
                    <a16:creationId xmlns:a16="http://schemas.microsoft.com/office/drawing/2014/main" id="{6CA6D4A0-078E-437D-873B-6897D6A6A59D}"/>
                  </a:ext>
                </a:extLst>
              </p:cNvPr>
              <p:cNvSpPr/>
              <p:nvPr/>
            </p:nvSpPr>
            <p:spPr>
              <a:xfrm>
                <a:off x="4099747" y="379032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7" name="39 Elipse">
                <a:extLst>
                  <a:ext uri="{FF2B5EF4-FFF2-40B4-BE49-F238E27FC236}">
                    <a16:creationId xmlns:a16="http://schemas.microsoft.com/office/drawing/2014/main" id="{73FEE999-C8CD-42C9-B6DE-3E5BBF36E4D0}"/>
                  </a:ext>
                </a:extLst>
              </p:cNvPr>
              <p:cNvSpPr/>
              <p:nvPr/>
            </p:nvSpPr>
            <p:spPr>
              <a:xfrm>
                <a:off x="5001246" y="3875249"/>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8" name="39 Elipse">
                <a:extLst>
                  <a:ext uri="{FF2B5EF4-FFF2-40B4-BE49-F238E27FC236}">
                    <a16:creationId xmlns:a16="http://schemas.microsoft.com/office/drawing/2014/main" id="{860D16A0-3C26-4D62-B2B5-EE963FD6FB77}"/>
                  </a:ext>
                </a:extLst>
              </p:cNvPr>
              <p:cNvSpPr/>
              <p:nvPr/>
            </p:nvSpPr>
            <p:spPr>
              <a:xfrm>
                <a:off x="5409430" y="302599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9" name="39 Elipse">
                <a:extLst>
                  <a:ext uri="{FF2B5EF4-FFF2-40B4-BE49-F238E27FC236}">
                    <a16:creationId xmlns:a16="http://schemas.microsoft.com/office/drawing/2014/main" id="{825D8BCD-0E69-416A-8F0F-51BD3A13834A}"/>
                  </a:ext>
                </a:extLst>
              </p:cNvPr>
              <p:cNvSpPr/>
              <p:nvPr/>
            </p:nvSpPr>
            <p:spPr>
              <a:xfrm>
                <a:off x="4400466" y="3150884"/>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0" name="39 Elipse">
                <a:extLst>
                  <a:ext uri="{FF2B5EF4-FFF2-40B4-BE49-F238E27FC236}">
                    <a16:creationId xmlns:a16="http://schemas.microsoft.com/office/drawing/2014/main" id="{E68EB453-CACB-4578-B3E1-72AC3F42080E}"/>
                  </a:ext>
                </a:extLst>
              </p:cNvPr>
              <p:cNvSpPr/>
              <p:nvPr/>
            </p:nvSpPr>
            <p:spPr>
              <a:xfrm>
                <a:off x="4243280" y="243170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1" name="39 Elipse">
                <a:extLst>
                  <a:ext uri="{FF2B5EF4-FFF2-40B4-BE49-F238E27FC236}">
                    <a16:creationId xmlns:a16="http://schemas.microsoft.com/office/drawing/2014/main" id="{4FF210CC-A682-48F7-9D4A-55D04AA6310A}"/>
                  </a:ext>
                </a:extLst>
              </p:cNvPr>
              <p:cNvSpPr/>
              <p:nvPr/>
            </p:nvSpPr>
            <p:spPr>
              <a:xfrm>
                <a:off x="4844782" y="32629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2" name="39 Elipse">
                <a:extLst>
                  <a:ext uri="{FF2B5EF4-FFF2-40B4-BE49-F238E27FC236}">
                    <a16:creationId xmlns:a16="http://schemas.microsoft.com/office/drawing/2014/main" id="{F4B5F736-B6F0-4800-8ED2-A9E69716CBE8}"/>
                  </a:ext>
                </a:extLst>
              </p:cNvPr>
              <p:cNvSpPr/>
              <p:nvPr/>
            </p:nvSpPr>
            <p:spPr>
              <a:xfrm>
                <a:off x="3811140" y="2822587"/>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3" name="39 Elipse">
                <a:extLst>
                  <a:ext uri="{FF2B5EF4-FFF2-40B4-BE49-F238E27FC236}">
                    <a16:creationId xmlns:a16="http://schemas.microsoft.com/office/drawing/2014/main" id="{957694B9-667E-4D1E-8EA3-91034E4D46DC}"/>
                  </a:ext>
                </a:extLst>
              </p:cNvPr>
              <p:cNvSpPr/>
              <p:nvPr/>
            </p:nvSpPr>
            <p:spPr>
              <a:xfrm>
                <a:off x="4899136" y="291489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4" name="39 Elipse">
                <a:extLst>
                  <a:ext uri="{FF2B5EF4-FFF2-40B4-BE49-F238E27FC236}">
                    <a16:creationId xmlns:a16="http://schemas.microsoft.com/office/drawing/2014/main" id="{5F7012F7-0D4A-451E-9A2E-311E29F0453A}"/>
                  </a:ext>
                </a:extLst>
              </p:cNvPr>
              <p:cNvSpPr/>
              <p:nvPr/>
            </p:nvSpPr>
            <p:spPr>
              <a:xfrm>
                <a:off x="5277522" y="3282712"/>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5" name="39 Elipse">
                <a:extLst>
                  <a:ext uri="{FF2B5EF4-FFF2-40B4-BE49-F238E27FC236}">
                    <a16:creationId xmlns:a16="http://schemas.microsoft.com/office/drawing/2014/main" id="{C1964E58-025C-4A4C-A26D-F7956D09AD2A}"/>
                  </a:ext>
                </a:extLst>
              </p:cNvPr>
              <p:cNvSpPr/>
              <p:nvPr/>
            </p:nvSpPr>
            <p:spPr>
              <a:xfrm>
                <a:off x="3990302" y="2690459"/>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6" name="39 Elipse">
                <a:extLst>
                  <a:ext uri="{FF2B5EF4-FFF2-40B4-BE49-F238E27FC236}">
                    <a16:creationId xmlns:a16="http://schemas.microsoft.com/office/drawing/2014/main" id="{87709168-30B3-4469-AA84-51EB02B0B13B}"/>
                  </a:ext>
                </a:extLst>
              </p:cNvPr>
              <p:cNvSpPr/>
              <p:nvPr/>
            </p:nvSpPr>
            <p:spPr>
              <a:xfrm>
                <a:off x="4094814" y="292494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7" name="39 Elipse">
                <a:extLst>
                  <a:ext uri="{FF2B5EF4-FFF2-40B4-BE49-F238E27FC236}">
                    <a16:creationId xmlns:a16="http://schemas.microsoft.com/office/drawing/2014/main" id="{CAEDB14A-F64C-4E23-89DB-214459A55973}"/>
                  </a:ext>
                </a:extLst>
              </p:cNvPr>
              <p:cNvSpPr/>
              <p:nvPr/>
            </p:nvSpPr>
            <p:spPr>
              <a:xfrm>
                <a:off x="4997182" y="34153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8" name="39 Elipse">
                <a:extLst>
                  <a:ext uri="{FF2B5EF4-FFF2-40B4-BE49-F238E27FC236}">
                    <a16:creationId xmlns:a16="http://schemas.microsoft.com/office/drawing/2014/main" id="{13DA983D-1241-4055-837B-2476DFBAE0B1}"/>
                  </a:ext>
                </a:extLst>
              </p:cNvPr>
              <p:cNvSpPr/>
              <p:nvPr/>
            </p:nvSpPr>
            <p:spPr>
              <a:xfrm>
                <a:off x="4562840" y="3998631"/>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9" name="39 Elipse">
                <a:extLst>
                  <a:ext uri="{FF2B5EF4-FFF2-40B4-BE49-F238E27FC236}">
                    <a16:creationId xmlns:a16="http://schemas.microsoft.com/office/drawing/2014/main" id="{85E38247-EA33-40E1-8DF0-D533D76A8B65}"/>
                  </a:ext>
                </a:extLst>
              </p:cNvPr>
              <p:cNvSpPr/>
              <p:nvPr/>
            </p:nvSpPr>
            <p:spPr>
              <a:xfrm>
                <a:off x="3982221" y="2481414"/>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0" name="39 Elipse">
                <a:extLst>
                  <a:ext uri="{FF2B5EF4-FFF2-40B4-BE49-F238E27FC236}">
                    <a16:creationId xmlns:a16="http://schemas.microsoft.com/office/drawing/2014/main" id="{F29541B6-0AEE-4613-AB96-2B78473C5465}"/>
                  </a:ext>
                </a:extLst>
              </p:cNvPr>
              <p:cNvSpPr/>
              <p:nvPr/>
            </p:nvSpPr>
            <p:spPr>
              <a:xfrm>
                <a:off x="4173330" y="317907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1" name="39 Elipse">
                <a:extLst>
                  <a:ext uri="{FF2B5EF4-FFF2-40B4-BE49-F238E27FC236}">
                    <a16:creationId xmlns:a16="http://schemas.microsoft.com/office/drawing/2014/main" id="{3C97253A-1F84-4827-B948-BE968AD1D757}"/>
                  </a:ext>
                </a:extLst>
              </p:cNvPr>
              <p:cNvSpPr/>
              <p:nvPr/>
            </p:nvSpPr>
            <p:spPr>
              <a:xfrm>
                <a:off x="3953791" y="310333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2" name="39 Elipse">
                <a:extLst>
                  <a:ext uri="{FF2B5EF4-FFF2-40B4-BE49-F238E27FC236}">
                    <a16:creationId xmlns:a16="http://schemas.microsoft.com/office/drawing/2014/main" id="{2C2986E8-2B48-4451-9641-3C9A33C34514}"/>
                  </a:ext>
                </a:extLst>
              </p:cNvPr>
              <p:cNvSpPr/>
              <p:nvPr/>
            </p:nvSpPr>
            <p:spPr>
              <a:xfrm>
                <a:off x="4690754" y="267911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3" name="39 Elipse">
                <a:extLst>
                  <a:ext uri="{FF2B5EF4-FFF2-40B4-BE49-F238E27FC236}">
                    <a16:creationId xmlns:a16="http://schemas.microsoft.com/office/drawing/2014/main" id="{31CCA2FD-C429-418B-851C-4D29244C5D38}"/>
                  </a:ext>
                </a:extLst>
              </p:cNvPr>
              <p:cNvSpPr/>
              <p:nvPr/>
            </p:nvSpPr>
            <p:spPr>
              <a:xfrm>
                <a:off x="5149582" y="356779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4" name="39 Elipse">
                <a:extLst>
                  <a:ext uri="{FF2B5EF4-FFF2-40B4-BE49-F238E27FC236}">
                    <a16:creationId xmlns:a16="http://schemas.microsoft.com/office/drawing/2014/main" id="{4F64E20F-3D15-49D1-9439-B71B969A1F29}"/>
                  </a:ext>
                </a:extLst>
              </p:cNvPr>
              <p:cNvSpPr/>
              <p:nvPr/>
            </p:nvSpPr>
            <p:spPr>
              <a:xfrm>
                <a:off x="4742288" y="3839680"/>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5" name="39 Elipse">
                <a:extLst>
                  <a:ext uri="{FF2B5EF4-FFF2-40B4-BE49-F238E27FC236}">
                    <a16:creationId xmlns:a16="http://schemas.microsoft.com/office/drawing/2014/main" id="{92BA9723-63B9-42F1-ACD9-FD09189FCA1F}"/>
                  </a:ext>
                </a:extLst>
              </p:cNvPr>
              <p:cNvSpPr/>
              <p:nvPr/>
            </p:nvSpPr>
            <p:spPr>
              <a:xfrm>
                <a:off x="4715336" y="2274913"/>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6" name="39 Elipse">
                <a:extLst>
                  <a:ext uri="{FF2B5EF4-FFF2-40B4-BE49-F238E27FC236}">
                    <a16:creationId xmlns:a16="http://schemas.microsoft.com/office/drawing/2014/main" id="{05AE425E-6612-4EC9-88FB-DC4CD4E18D36}"/>
                  </a:ext>
                </a:extLst>
              </p:cNvPr>
              <p:cNvSpPr/>
              <p:nvPr/>
            </p:nvSpPr>
            <p:spPr>
              <a:xfrm>
                <a:off x="4539982" y="2436144"/>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7" name="39 Elipse">
                <a:extLst>
                  <a:ext uri="{FF2B5EF4-FFF2-40B4-BE49-F238E27FC236}">
                    <a16:creationId xmlns:a16="http://schemas.microsoft.com/office/drawing/2014/main" id="{D6E89DDB-A7DF-44EF-99AB-86AC5FBB5F1F}"/>
                  </a:ext>
                </a:extLst>
              </p:cNvPr>
              <p:cNvSpPr/>
              <p:nvPr/>
            </p:nvSpPr>
            <p:spPr>
              <a:xfrm>
                <a:off x="4310567" y="3656995"/>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8" name="39 Elipse">
                <a:extLst>
                  <a:ext uri="{FF2B5EF4-FFF2-40B4-BE49-F238E27FC236}">
                    <a16:creationId xmlns:a16="http://schemas.microsoft.com/office/drawing/2014/main" id="{936EAC12-FC95-4319-ABA2-2E19C5430F1E}"/>
                  </a:ext>
                </a:extLst>
              </p:cNvPr>
              <p:cNvSpPr/>
              <p:nvPr/>
            </p:nvSpPr>
            <p:spPr>
              <a:xfrm>
                <a:off x="5097237" y="3132446"/>
                <a:ext cx="135435" cy="135606"/>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pic>
          <p:nvPicPr>
            <p:cNvPr id="1026" name="Picture 2">
              <a:extLst>
                <a:ext uri="{FF2B5EF4-FFF2-40B4-BE49-F238E27FC236}">
                  <a16:creationId xmlns:a16="http://schemas.microsoft.com/office/drawing/2014/main" id="{B08CD6D3-B89D-4C8E-969F-2A55B636270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020" b="96734" l="9361" r="90183">
                          <a14:foregroundMark x1="53653" y1="5025" x2="54566" y2="7538"/>
                          <a14:foregroundMark x1="90183" y1="40452" x2="82877" y2="40201"/>
                          <a14:foregroundMark x1="35388" y1="92462" x2="47717" y2="84925"/>
                          <a14:foregroundMark x1="33790" y1="96734" x2="40183" y2="92462"/>
                          <a14:foregroundMark x1="63242" y1="4020" x2="65297" y2="19095"/>
                        </a14:backgroundRemoval>
                      </a14:imgEffect>
                    </a14:imgLayer>
                  </a14:imgProps>
                </a:ext>
                <a:ext uri="{28A0092B-C50C-407E-A947-70E740481C1C}">
                  <a14:useLocalDpi xmlns:a14="http://schemas.microsoft.com/office/drawing/2010/main" val="0"/>
                </a:ext>
              </a:extLst>
            </a:blip>
            <a:srcRect/>
            <a:stretch>
              <a:fillRect/>
            </a:stretch>
          </p:blipFill>
          <p:spPr bwMode="auto">
            <a:xfrm>
              <a:off x="6031919" y="2068382"/>
              <a:ext cx="1612723" cy="146544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Up-Down 2">
              <a:extLst>
                <a:ext uri="{FF2B5EF4-FFF2-40B4-BE49-F238E27FC236}">
                  <a16:creationId xmlns:a16="http://schemas.microsoft.com/office/drawing/2014/main" id="{7CBF4B47-C2B8-49B7-922B-FD44AAF3A305}"/>
                </a:ext>
              </a:extLst>
            </p:cNvPr>
            <p:cNvSpPr/>
            <p:nvPr/>
          </p:nvSpPr>
          <p:spPr>
            <a:xfrm rot="19245461">
              <a:off x="7311354" y="3052068"/>
              <a:ext cx="276669" cy="596809"/>
            </a:xfrm>
            <a:prstGeom prst="up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613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F122-A051-4D96-9F93-6D2D2785CE26}"/>
              </a:ext>
            </a:extLst>
          </p:cNvPr>
          <p:cNvSpPr>
            <a:spLocks noGrp="1"/>
          </p:cNvSpPr>
          <p:nvPr>
            <p:ph type="title"/>
          </p:nvPr>
        </p:nvSpPr>
        <p:spPr/>
        <p:txBody>
          <a:bodyPr/>
          <a:lstStyle/>
          <a:p>
            <a:r>
              <a:rPr lang="en-US" dirty="0"/>
              <a:t>Thank you!</a:t>
            </a:r>
          </a:p>
        </p:txBody>
      </p:sp>
      <p:sp>
        <p:nvSpPr>
          <p:cNvPr id="3" name="1 Título">
            <a:extLst>
              <a:ext uri="{FF2B5EF4-FFF2-40B4-BE49-F238E27FC236}">
                <a16:creationId xmlns:a16="http://schemas.microsoft.com/office/drawing/2014/main" id="{5AB3F2F4-FDE4-423F-A3F2-45C3E0D267D8}"/>
              </a:ext>
            </a:extLst>
          </p:cNvPr>
          <p:cNvSpPr txBox="1">
            <a:spLocks/>
          </p:cNvSpPr>
          <p:nvPr/>
        </p:nvSpPr>
        <p:spPr>
          <a:xfrm>
            <a:off x="910318" y="1115120"/>
            <a:ext cx="7323364" cy="110251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kern="1200">
                <a:solidFill>
                  <a:srgbClr val="283659"/>
                </a:solidFill>
                <a:latin typeface="Arial" panose="020B0604020202020204" pitchFamily="34" charset="0"/>
                <a:ea typeface="+mj-ea"/>
                <a:cs typeface="Arial" panose="020B0604020202020204" pitchFamily="34" charset="0"/>
              </a:defRPr>
            </a:lvl1pPr>
          </a:lstStyle>
          <a:p>
            <a:pPr algn="ctr"/>
            <a:r>
              <a:rPr lang="en-US" sz="2400" dirty="0">
                <a:solidFill>
                  <a:schemeClr val="accent1">
                    <a:lumMod val="50000"/>
                  </a:schemeClr>
                </a:solidFill>
              </a:rPr>
              <a:t>Beyond Mie Theory: Systematic Computation of Bulk Scattering Parameters based on Microphysical Wave Optics </a:t>
            </a:r>
            <a:endParaRPr lang="en-US" sz="3600" dirty="0">
              <a:solidFill>
                <a:schemeClr val="accent1">
                  <a:lumMod val="50000"/>
                </a:schemeClr>
              </a:solidFill>
            </a:endParaRPr>
          </a:p>
        </p:txBody>
      </p:sp>
      <p:sp>
        <p:nvSpPr>
          <p:cNvPr id="4" name="TextBox 3">
            <a:extLst>
              <a:ext uri="{FF2B5EF4-FFF2-40B4-BE49-F238E27FC236}">
                <a16:creationId xmlns:a16="http://schemas.microsoft.com/office/drawing/2014/main" id="{A900472A-1256-4F17-BB94-8D37A142A9F2}"/>
              </a:ext>
            </a:extLst>
          </p:cNvPr>
          <p:cNvSpPr txBox="1"/>
          <p:nvPr/>
        </p:nvSpPr>
        <p:spPr>
          <a:xfrm>
            <a:off x="1026899" y="2245943"/>
            <a:ext cx="7090201" cy="707886"/>
          </a:xfrm>
          <a:prstGeom prst="rect">
            <a:avLst/>
          </a:prstGeom>
          <a:noFill/>
        </p:spPr>
        <p:txBody>
          <a:bodyPr wrap="square" rtlCol="0">
            <a:spAutoFit/>
          </a:bodyPr>
          <a:lstStyle/>
          <a:p>
            <a:pPr algn="ctr"/>
            <a:r>
              <a:rPr lang="en-US" sz="2000" dirty="0">
                <a:solidFill>
                  <a:schemeClr val="tx2">
                    <a:lumMod val="75000"/>
                  </a:schemeClr>
                </a:solidFill>
              </a:rPr>
              <a:t>Yu Guo</a:t>
            </a:r>
            <a:r>
              <a:rPr lang="en-US" sz="2000" baseline="30000" dirty="0">
                <a:solidFill>
                  <a:schemeClr val="tx2">
                    <a:lumMod val="75000"/>
                  </a:schemeClr>
                </a:solidFill>
              </a:rPr>
              <a:t>1		  </a:t>
            </a:r>
            <a:r>
              <a:rPr lang="en-US" sz="2000" dirty="0">
                <a:solidFill>
                  <a:schemeClr val="tx2">
                    <a:lumMod val="75000"/>
                  </a:schemeClr>
                </a:solidFill>
              </a:rPr>
              <a:t>Adrián Jarabo</a:t>
            </a:r>
            <a:r>
              <a:rPr lang="en-US" sz="2000" baseline="30000" dirty="0">
                <a:solidFill>
                  <a:schemeClr val="tx2">
                    <a:lumMod val="75000"/>
                  </a:schemeClr>
                </a:solidFill>
              </a:rPr>
              <a:t>2</a:t>
            </a:r>
            <a:r>
              <a:rPr lang="en-US" sz="2000" dirty="0">
                <a:solidFill>
                  <a:schemeClr val="tx2">
                    <a:lumMod val="75000"/>
                  </a:schemeClr>
                </a:solidFill>
              </a:rPr>
              <a:t>		Shuang Zhao</a:t>
            </a:r>
            <a:r>
              <a:rPr lang="en-US" sz="2000" baseline="30000" dirty="0">
                <a:solidFill>
                  <a:schemeClr val="tx2">
                    <a:lumMod val="75000"/>
                  </a:schemeClr>
                </a:solidFill>
              </a:rPr>
              <a:t>1</a:t>
            </a:r>
          </a:p>
          <a:p>
            <a:pPr algn="ctr"/>
            <a:r>
              <a:rPr lang="en-US" sz="2000" baseline="30000" dirty="0">
                <a:solidFill>
                  <a:schemeClr val="tx2">
                    <a:lumMod val="75000"/>
                  </a:schemeClr>
                </a:solidFill>
              </a:rPr>
              <a:t>1</a:t>
            </a:r>
            <a:r>
              <a:rPr lang="en-US" sz="2000" dirty="0">
                <a:solidFill>
                  <a:schemeClr val="tx2">
                    <a:lumMod val="75000"/>
                  </a:schemeClr>
                </a:solidFill>
              </a:rPr>
              <a:t>University of California, Irvine	         </a:t>
            </a:r>
            <a:r>
              <a:rPr lang="en-US" sz="2000" baseline="30000" dirty="0">
                <a:solidFill>
                  <a:schemeClr val="tx2">
                    <a:lumMod val="75000"/>
                  </a:schemeClr>
                </a:solidFill>
              </a:rPr>
              <a:t>2</a:t>
            </a:r>
            <a:r>
              <a:rPr lang="en-US" sz="2000" dirty="0">
                <a:solidFill>
                  <a:schemeClr val="tx2">
                    <a:lumMod val="75000"/>
                  </a:schemeClr>
                </a:solidFill>
              </a:rPr>
              <a:t>Universidad de Zaragoza, I3A</a:t>
            </a:r>
          </a:p>
        </p:txBody>
      </p:sp>
      <p:pic>
        <p:nvPicPr>
          <p:cNvPr id="6" name="Picture 5">
            <a:extLst>
              <a:ext uri="{FF2B5EF4-FFF2-40B4-BE49-F238E27FC236}">
                <a16:creationId xmlns:a16="http://schemas.microsoft.com/office/drawing/2014/main" id="{32C7AEB4-3E29-4EE8-ADE5-523CF49D2272}"/>
              </a:ext>
            </a:extLst>
          </p:cNvPr>
          <p:cNvPicPr>
            <a:picLocks noChangeAspect="1"/>
          </p:cNvPicPr>
          <p:nvPr/>
        </p:nvPicPr>
        <p:blipFill>
          <a:blip r:embed="rId3"/>
          <a:stretch>
            <a:fillRect/>
          </a:stretch>
        </p:blipFill>
        <p:spPr>
          <a:xfrm>
            <a:off x="6593100" y="3153926"/>
            <a:ext cx="1524000" cy="1524000"/>
          </a:xfrm>
          <a:prstGeom prst="rect">
            <a:avLst/>
          </a:prstGeom>
        </p:spPr>
      </p:pic>
      <p:sp>
        <p:nvSpPr>
          <p:cNvPr id="7" name="TextBox 6">
            <a:extLst>
              <a:ext uri="{FF2B5EF4-FFF2-40B4-BE49-F238E27FC236}">
                <a16:creationId xmlns:a16="http://schemas.microsoft.com/office/drawing/2014/main" id="{55C533CD-2CCB-4F4B-98BD-669969D9AEDD}"/>
              </a:ext>
            </a:extLst>
          </p:cNvPr>
          <p:cNvSpPr txBox="1"/>
          <p:nvPr/>
        </p:nvSpPr>
        <p:spPr>
          <a:xfrm>
            <a:off x="6527503" y="4540808"/>
            <a:ext cx="1655193" cy="400110"/>
          </a:xfrm>
          <a:prstGeom prst="rect">
            <a:avLst/>
          </a:prstGeom>
          <a:noFill/>
        </p:spPr>
        <p:txBody>
          <a:bodyPr wrap="square" rtlCol="0">
            <a:spAutoFit/>
          </a:bodyPr>
          <a:lstStyle/>
          <a:p>
            <a:pPr algn="ctr"/>
            <a:r>
              <a:rPr lang="en-US" sz="2000" dirty="0"/>
              <a:t>Project page</a:t>
            </a:r>
          </a:p>
        </p:txBody>
      </p:sp>
      <p:sp>
        <p:nvSpPr>
          <p:cNvPr id="8" name="TextBox 7">
            <a:extLst>
              <a:ext uri="{FF2B5EF4-FFF2-40B4-BE49-F238E27FC236}">
                <a16:creationId xmlns:a16="http://schemas.microsoft.com/office/drawing/2014/main" id="{2B69169C-49F8-4B92-B70B-88AFC73B540A}"/>
              </a:ext>
            </a:extLst>
          </p:cNvPr>
          <p:cNvSpPr txBox="1"/>
          <p:nvPr/>
        </p:nvSpPr>
        <p:spPr>
          <a:xfrm>
            <a:off x="707130" y="3248147"/>
            <a:ext cx="4878330" cy="1569660"/>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Acknowledgements:</a:t>
            </a:r>
          </a:p>
          <a:p>
            <a:pPr marL="285750" indent="-285750">
              <a:buFont typeface="Wingdings" panose="05000000000000000000" pitchFamily="2" charset="2"/>
              <a:buChar char="q"/>
            </a:pPr>
            <a:r>
              <a:rPr lang="en-US" sz="1600" dirty="0">
                <a:latin typeface="Arial" panose="020B0604020202020204" pitchFamily="34" charset="0"/>
                <a:cs typeface="Arial" panose="020B0604020202020204" pitchFamily="34" charset="0"/>
              </a:rPr>
              <a:t>Anonymous reviewers</a:t>
            </a:r>
          </a:p>
          <a:p>
            <a:pPr marL="285750" indent="-285750">
              <a:buFont typeface="Wingdings" panose="05000000000000000000" pitchFamily="2" charset="2"/>
              <a:buChar char="q"/>
            </a:pPr>
            <a:r>
              <a:rPr lang="en-US" sz="1600" dirty="0">
                <a:latin typeface="Arial" panose="020B0604020202020204" pitchFamily="34" charset="0"/>
                <a:cs typeface="Arial" panose="020B0604020202020204" pitchFamily="34" charset="0"/>
              </a:rPr>
              <a:t>Grants</a:t>
            </a:r>
          </a:p>
          <a:p>
            <a:pPr marL="742950" lvl="1" indent="-285750">
              <a:buFont typeface="Wingdings" panose="05000000000000000000" pitchFamily="2" charset="2"/>
              <a:buChar char="q"/>
            </a:pPr>
            <a:r>
              <a:rPr lang="en-US" sz="1200" dirty="0">
                <a:latin typeface="Arial" panose="020B0604020202020204" pitchFamily="34" charset="0"/>
                <a:cs typeface="Arial" panose="020B0604020202020204" pitchFamily="34" charset="0"/>
              </a:rPr>
              <a:t>NSF 1813553</a:t>
            </a:r>
          </a:p>
          <a:p>
            <a:pPr marL="742950" lvl="1" indent="-285750">
              <a:buFont typeface="Wingdings" panose="05000000000000000000" pitchFamily="2" charset="2"/>
              <a:buChar char="q"/>
            </a:pPr>
            <a:r>
              <a:rPr lang="en-US" sz="1200" dirty="0">
                <a:latin typeface="Arial" panose="020B0604020202020204" pitchFamily="34" charset="0"/>
                <a:cs typeface="Arial" panose="020B0604020202020204" pitchFamily="34" charset="0"/>
              </a:rPr>
              <a:t>ERC 682080, 956585</a:t>
            </a:r>
          </a:p>
          <a:p>
            <a:pPr marL="742950" lvl="1" indent="-285750">
              <a:buFont typeface="Wingdings" panose="05000000000000000000" pitchFamily="2" charset="2"/>
              <a:buChar char="q"/>
            </a:pPr>
            <a:r>
              <a:rPr lang="en-US" sz="1200" dirty="0">
                <a:latin typeface="Arial" panose="020B0604020202020204" pitchFamily="34" charset="0"/>
                <a:cs typeface="Arial" panose="020B0604020202020204" pitchFamily="34" charset="0"/>
              </a:rPr>
              <a:t>Spanish Ministry of Science and Innovation </a:t>
            </a:r>
          </a:p>
          <a:p>
            <a:pPr lvl="1"/>
            <a:r>
              <a:rPr lang="en-US" sz="1200" dirty="0">
                <a:latin typeface="Arial" panose="020B0604020202020204" pitchFamily="34" charset="0"/>
                <a:cs typeface="Arial" panose="020B0604020202020204" pitchFamily="34" charset="0"/>
              </a:rPr>
              <a:t>	(PID2019-105004GBI00)</a:t>
            </a:r>
          </a:p>
        </p:txBody>
      </p:sp>
    </p:spTree>
    <p:extLst>
      <p:ext uri="{BB962C8B-B14F-4D97-AF65-F5344CB8AC3E}">
        <p14:creationId xmlns:p14="http://schemas.microsoft.com/office/powerpoint/2010/main" val="97739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FD3FA-1DC2-4C1F-97AE-4AC8E2C02770}"/>
              </a:ext>
            </a:extLst>
          </p:cNvPr>
          <p:cNvSpPr>
            <a:spLocks noGrp="1"/>
          </p:cNvSpPr>
          <p:nvPr>
            <p:ph type="title"/>
          </p:nvPr>
        </p:nvSpPr>
        <p:spPr/>
        <p:txBody>
          <a:bodyPr>
            <a:normAutofit/>
          </a:bodyPr>
          <a:lstStyle/>
          <a:p>
            <a:r>
              <a:rPr lang="en-US" sz="2400" dirty="0"/>
              <a:t>Participating media </a:t>
            </a:r>
            <a:r>
              <a:rPr lang="en-US" sz="1800" dirty="0"/>
              <a:t>- translucent materials</a:t>
            </a:r>
            <a:endParaRPr lang="en-US" sz="2400" dirty="0"/>
          </a:p>
        </p:txBody>
      </p:sp>
      <p:sp>
        <p:nvSpPr>
          <p:cNvPr id="2" name="Slide Number Placeholder 1">
            <a:extLst>
              <a:ext uri="{FF2B5EF4-FFF2-40B4-BE49-F238E27FC236}">
                <a16:creationId xmlns:a16="http://schemas.microsoft.com/office/drawing/2014/main" id="{A2796190-10B2-4D65-BA3E-9ED1C6FFE56B}"/>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3</a:t>
            </a:fld>
            <a:endParaRPr lang="en-US" sz="1050" dirty="0"/>
          </a:p>
        </p:txBody>
      </p:sp>
      <p:pic>
        <p:nvPicPr>
          <p:cNvPr id="4100" name="Picture 4" descr="Marble (toy) - Wikiwand">
            <a:extLst>
              <a:ext uri="{FF2B5EF4-FFF2-40B4-BE49-F238E27FC236}">
                <a16:creationId xmlns:a16="http://schemas.microsoft.com/office/drawing/2014/main" id="{2E156678-0A5C-478A-B1B8-DA6FDB5F2B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84"/>
          <a:stretch/>
        </p:blipFill>
        <p:spPr bwMode="auto">
          <a:xfrm>
            <a:off x="469322" y="1367803"/>
            <a:ext cx="2072154" cy="2900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Keventer launches UHT milk">
            <a:extLst>
              <a:ext uri="{FF2B5EF4-FFF2-40B4-BE49-F238E27FC236}">
                <a16:creationId xmlns:a16="http://schemas.microsoft.com/office/drawing/2014/main" id="{5656EF10-7CB0-442E-94CE-10888D955B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63" r="2382"/>
          <a:stretch/>
        </p:blipFill>
        <p:spPr bwMode="auto">
          <a:xfrm>
            <a:off x="4613630" y="1363349"/>
            <a:ext cx="2072154" cy="2900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4" name="Picture 8" descr="LED ELECTRIC BATTERY CANDLE BLOW ON OFF REAL WAX LIGHT ...">
            <a:extLst>
              <a:ext uri="{FF2B5EF4-FFF2-40B4-BE49-F238E27FC236}">
                <a16:creationId xmlns:a16="http://schemas.microsoft.com/office/drawing/2014/main" id="{55AB83F9-2F35-4100-B9B2-151BDC8FD5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1476" y="1363349"/>
            <a:ext cx="2072155" cy="2900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6" name="Picture 10" descr="Human Skin SSS Material on Behance">
            <a:extLst>
              <a:ext uri="{FF2B5EF4-FFF2-40B4-BE49-F238E27FC236}">
                <a16:creationId xmlns:a16="http://schemas.microsoft.com/office/drawing/2014/main" id="{955870B1-8AC3-479C-8FB6-E087FCCC00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5784" y="1363349"/>
            <a:ext cx="2072156" cy="2900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1940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104"/>
                                        </p:tgtEl>
                                        <p:attrNameLst>
                                          <p:attrName>style.opacity</p:attrName>
                                        </p:attrNameLst>
                                      </p:cBhvr>
                                      <p:to>
                                        <p:strVal val="0.25"/>
                                      </p:to>
                                    </p:set>
                                    <p:animEffect filter="image" prLst="opacity: 0.25">
                                      <p:cBhvr rctx="IE">
                                        <p:cTn id="7" dur="indefinite"/>
                                        <p:tgtEl>
                                          <p:spTgt spid="4104"/>
                                        </p:tgtEl>
                                      </p:cBhvr>
                                    </p:animEffect>
                                  </p:childTnLst>
                                </p:cTn>
                              </p:par>
                              <p:par>
                                <p:cTn id="8" presetID="9" presetClass="emph" presetSubtype="0" nodeType="withEffect">
                                  <p:stCondLst>
                                    <p:cond delay="0"/>
                                  </p:stCondLst>
                                  <p:childTnLst>
                                    <p:set>
                                      <p:cBhvr>
                                        <p:cTn id="9" dur="indefinite"/>
                                        <p:tgtEl>
                                          <p:spTgt spid="4102"/>
                                        </p:tgtEl>
                                        <p:attrNameLst>
                                          <p:attrName>style.opacity</p:attrName>
                                        </p:attrNameLst>
                                      </p:cBhvr>
                                      <p:to>
                                        <p:strVal val="0.25"/>
                                      </p:to>
                                    </p:set>
                                    <p:animEffect filter="image" prLst="opacity: 0.25">
                                      <p:cBhvr rctx="IE">
                                        <p:cTn id="10" dur="indefinite"/>
                                        <p:tgtEl>
                                          <p:spTgt spid="4102"/>
                                        </p:tgtEl>
                                      </p:cBhvr>
                                    </p:animEffect>
                                  </p:childTnLst>
                                </p:cTn>
                              </p:par>
                              <p:par>
                                <p:cTn id="11" presetID="9" presetClass="emph" presetSubtype="0" nodeType="withEffect">
                                  <p:stCondLst>
                                    <p:cond delay="0"/>
                                  </p:stCondLst>
                                  <p:childTnLst>
                                    <p:set>
                                      <p:cBhvr>
                                        <p:cTn id="12" dur="indefinite"/>
                                        <p:tgtEl>
                                          <p:spTgt spid="4106"/>
                                        </p:tgtEl>
                                        <p:attrNameLst>
                                          <p:attrName>style.opacity</p:attrName>
                                        </p:attrNameLst>
                                      </p:cBhvr>
                                      <p:to>
                                        <p:strVal val="0.25"/>
                                      </p:to>
                                    </p:set>
                                    <p:animEffect filter="image" prLst="opacity: 0.25">
                                      <p:cBhvr rctx="IE">
                                        <p:cTn id="13" dur="indefinite"/>
                                        <p:tgtEl>
                                          <p:spTgt spid="410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4104"/>
                                        </p:tgtEl>
                                        <p:attrNameLst>
                                          <p:attrName>style.opacity</p:attrName>
                                        </p:attrNameLst>
                                      </p:cBhvr>
                                      <p:to>
                                        <p:strVal val="1"/>
                                      </p:to>
                                    </p:set>
                                    <p:animEffect filter="image" prLst="opacity: 1">
                                      <p:cBhvr rctx="IE">
                                        <p:cTn id="18" dur="indefinite"/>
                                        <p:tgtEl>
                                          <p:spTgt spid="4104"/>
                                        </p:tgtEl>
                                      </p:cBhvr>
                                    </p:animEffect>
                                  </p:childTnLst>
                                </p:cTn>
                              </p:par>
                              <p:par>
                                <p:cTn id="19" presetID="9" presetClass="emph" presetSubtype="0" nodeType="withEffect">
                                  <p:stCondLst>
                                    <p:cond delay="0"/>
                                  </p:stCondLst>
                                  <p:childTnLst>
                                    <p:set>
                                      <p:cBhvr>
                                        <p:cTn id="20" dur="indefinite"/>
                                        <p:tgtEl>
                                          <p:spTgt spid="4100"/>
                                        </p:tgtEl>
                                        <p:attrNameLst>
                                          <p:attrName>style.opacity</p:attrName>
                                        </p:attrNameLst>
                                      </p:cBhvr>
                                      <p:to>
                                        <p:strVal val="0.25"/>
                                      </p:to>
                                    </p:set>
                                    <p:animEffect filter="image" prLst="opacity: 0.25">
                                      <p:cBhvr rctx="IE">
                                        <p:cTn id="21" dur="indefinite"/>
                                        <p:tgtEl>
                                          <p:spTgt spid="410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4102"/>
                                        </p:tgtEl>
                                        <p:attrNameLst>
                                          <p:attrName>style.opacity</p:attrName>
                                        </p:attrNameLst>
                                      </p:cBhvr>
                                      <p:to>
                                        <p:strVal val="1"/>
                                      </p:to>
                                    </p:set>
                                    <p:animEffect filter="image" prLst="opacity: 1">
                                      <p:cBhvr rctx="IE">
                                        <p:cTn id="26" dur="indefinite"/>
                                        <p:tgtEl>
                                          <p:spTgt spid="4102"/>
                                        </p:tgtEl>
                                      </p:cBhvr>
                                    </p:animEffect>
                                  </p:childTnLst>
                                </p:cTn>
                              </p:par>
                              <p:par>
                                <p:cTn id="27" presetID="9" presetClass="emph" presetSubtype="0" nodeType="withEffect">
                                  <p:stCondLst>
                                    <p:cond delay="0"/>
                                  </p:stCondLst>
                                  <p:childTnLst>
                                    <p:set>
                                      <p:cBhvr>
                                        <p:cTn id="28" dur="indefinite"/>
                                        <p:tgtEl>
                                          <p:spTgt spid="4104"/>
                                        </p:tgtEl>
                                        <p:attrNameLst>
                                          <p:attrName>style.opacity</p:attrName>
                                        </p:attrNameLst>
                                      </p:cBhvr>
                                      <p:to>
                                        <p:strVal val="0.25"/>
                                      </p:to>
                                    </p:set>
                                    <p:animEffect filter="image" prLst="opacity: 0.25">
                                      <p:cBhvr rctx="IE">
                                        <p:cTn id="29" dur="indefinite"/>
                                        <p:tgtEl>
                                          <p:spTgt spid="410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4106"/>
                                        </p:tgtEl>
                                        <p:attrNameLst>
                                          <p:attrName>style.opacity</p:attrName>
                                        </p:attrNameLst>
                                      </p:cBhvr>
                                      <p:to>
                                        <p:strVal val="1"/>
                                      </p:to>
                                    </p:set>
                                    <p:animEffect filter="image" prLst="opacity: 1">
                                      <p:cBhvr rctx="IE">
                                        <p:cTn id="34" dur="indefinite"/>
                                        <p:tgtEl>
                                          <p:spTgt spid="4106"/>
                                        </p:tgtEl>
                                      </p:cBhvr>
                                    </p:animEffect>
                                  </p:childTnLst>
                                </p:cTn>
                              </p:par>
                              <p:par>
                                <p:cTn id="35" presetID="9" presetClass="emph" presetSubtype="0" nodeType="withEffect">
                                  <p:stCondLst>
                                    <p:cond delay="0"/>
                                  </p:stCondLst>
                                  <p:childTnLst>
                                    <p:set>
                                      <p:cBhvr>
                                        <p:cTn id="36" dur="indefinite"/>
                                        <p:tgtEl>
                                          <p:spTgt spid="4102"/>
                                        </p:tgtEl>
                                        <p:attrNameLst>
                                          <p:attrName>style.opacity</p:attrName>
                                        </p:attrNameLst>
                                      </p:cBhvr>
                                      <p:to>
                                        <p:strVal val="0.25"/>
                                      </p:to>
                                    </p:set>
                                    <p:animEffect filter="image" prLst="opacity: 0.25">
                                      <p:cBhvr rctx="IE">
                                        <p:cTn id="37" dur="indefinite"/>
                                        <p:tgtEl>
                                          <p:spTgt spid="410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nodeType="clickEffect">
                                  <p:stCondLst>
                                    <p:cond delay="0"/>
                                  </p:stCondLst>
                                  <p:childTnLst>
                                    <p:set>
                                      <p:cBhvr>
                                        <p:cTn id="41" dur="indefinite"/>
                                        <p:tgtEl>
                                          <p:spTgt spid="4104"/>
                                        </p:tgtEl>
                                        <p:attrNameLst>
                                          <p:attrName>style.opacity</p:attrName>
                                        </p:attrNameLst>
                                      </p:cBhvr>
                                      <p:to>
                                        <p:strVal val="1"/>
                                      </p:to>
                                    </p:set>
                                    <p:animEffect filter="image" prLst="opacity: 1">
                                      <p:cBhvr rctx="IE">
                                        <p:cTn id="42" dur="indefinite"/>
                                        <p:tgtEl>
                                          <p:spTgt spid="4104"/>
                                        </p:tgtEl>
                                      </p:cBhvr>
                                    </p:animEffect>
                                  </p:childTnLst>
                                </p:cTn>
                              </p:par>
                              <p:par>
                                <p:cTn id="43" presetID="9" presetClass="emph" presetSubtype="0" nodeType="withEffect">
                                  <p:stCondLst>
                                    <p:cond delay="0"/>
                                  </p:stCondLst>
                                  <p:childTnLst>
                                    <p:set>
                                      <p:cBhvr>
                                        <p:cTn id="44" dur="indefinite"/>
                                        <p:tgtEl>
                                          <p:spTgt spid="4102"/>
                                        </p:tgtEl>
                                        <p:attrNameLst>
                                          <p:attrName>style.opacity</p:attrName>
                                        </p:attrNameLst>
                                      </p:cBhvr>
                                      <p:to>
                                        <p:strVal val="1"/>
                                      </p:to>
                                    </p:set>
                                    <p:animEffect filter="image" prLst="opacity: 1">
                                      <p:cBhvr rctx="IE">
                                        <p:cTn id="45" dur="indefinite"/>
                                        <p:tgtEl>
                                          <p:spTgt spid="4102"/>
                                        </p:tgtEl>
                                      </p:cBhvr>
                                    </p:animEffect>
                                  </p:childTnLst>
                                </p:cTn>
                              </p:par>
                              <p:par>
                                <p:cTn id="46" presetID="9" presetClass="emph" presetSubtype="0" nodeType="withEffect">
                                  <p:stCondLst>
                                    <p:cond delay="0"/>
                                  </p:stCondLst>
                                  <p:childTnLst>
                                    <p:set>
                                      <p:cBhvr>
                                        <p:cTn id="47" dur="indefinite"/>
                                        <p:tgtEl>
                                          <p:spTgt spid="4100"/>
                                        </p:tgtEl>
                                        <p:attrNameLst>
                                          <p:attrName>style.opacity</p:attrName>
                                        </p:attrNameLst>
                                      </p:cBhvr>
                                      <p:to>
                                        <p:strVal val="1"/>
                                      </p:to>
                                    </p:set>
                                    <p:animEffect filter="image" prLst="opacity: 1">
                                      <p:cBhvr rctx="IE">
                                        <p:cTn id="48" dur="indefinite"/>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1 Título">
            <a:extLst>
              <a:ext uri="{FF2B5EF4-FFF2-40B4-BE49-F238E27FC236}">
                <a16:creationId xmlns:a16="http://schemas.microsoft.com/office/drawing/2014/main" id="{CB02031A-CE37-4BF1-941A-F91CC09D6AC2}"/>
              </a:ext>
            </a:extLst>
          </p:cNvPr>
          <p:cNvSpPr txBox="1">
            <a:spLocks/>
          </p:cNvSpPr>
          <p:nvPr/>
        </p:nvSpPr>
        <p:spPr>
          <a:xfrm>
            <a:off x="910318" y="1352890"/>
            <a:ext cx="7323364" cy="110251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kern="1200">
                <a:solidFill>
                  <a:srgbClr val="283659"/>
                </a:solidFill>
                <a:latin typeface="Arial" panose="020B0604020202020204" pitchFamily="34" charset="0"/>
                <a:ea typeface="+mj-ea"/>
                <a:cs typeface="Arial" panose="020B0604020202020204" pitchFamily="34" charset="0"/>
              </a:defRPr>
            </a:lvl1pPr>
          </a:lstStyle>
          <a:p>
            <a:pPr algn="ctr"/>
            <a:r>
              <a:rPr lang="en-US" sz="2400" dirty="0"/>
              <a:t>Beyond Mie Theory: Systematic Computation of Bulk Scattering Parameters based on Microphysical Wave Optics </a:t>
            </a:r>
            <a:endParaRPr lang="en-US" sz="3600" dirty="0"/>
          </a:p>
        </p:txBody>
      </p:sp>
      <p:sp>
        <p:nvSpPr>
          <p:cNvPr id="11" name="TextBox 10">
            <a:extLst>
              <a:ext uri="{FF2B5EF4-FFF2-40B4-BE49-F238E27FC236}">
                <a16:creationId xmlns:a16="http://schemas.microsoft.com/office/drawing/2014/main" id="{8F1C8951-5CB3-4219-BC38-51BF3408E155}"/>
              </a:ext>
            </a:extLst>
          </p:cNvPr>
          <p:cNvSpPr txBox="1"/>
          <p:nvPr/>
        </p:nvSpPr>
        <p:spPr>
          <a:xfrm>
            <a:off x="1026899" y="2724658"/>
            <a:ext cx="7090201" cy="913070"/>
          </a:xfrm>
          <a:prstGeom prst="rect">
            <a:avLst/>
          </a:prstGeom>
          <a:noFill/>
        </p:spPr>
        <p:txBody>
          <a:bodyPr wrap="square" rtlCol="0">
            <a:spAutoFit/>
          </a:bodyPr>
          <a:lstStyle/>
          <a:p>
            <a:pPr algn="ctr"/>
            <a:r>
              <a:rPr lang="en-US" sz="2000" dirty="0">
                <a:solidFill>
                  <a:schemeClr val="tx2">
                    <a:lumMod val="60000"/>
                    <a:lumOff val="40000"/>
                  </a:schemeClr>
                </a:solidFill>
              </a:rPr>
              <a:t>Yu Guo</a:t>
            </a:r>
            <a:r>
              <a:rPr lang="en-US" sz="2000" baseline="30000" dirty="0">
                <a:solidFill>
                  <a:schemeClr val="tx2">
                    <a:lumMod val="60000"/>
                    <a:lumOff val="40000"/>
                  </a:schemeClr>
                </a:solidFill>
              </a:rPr>
              <a:t>1		  </a:t>
            </a:r>
            <a:r>
              <a:rPr lang="en-US" sz="2000" dirty="0">
                <a:solidFill>
                  <a:schemeClr val="tx2">
                    <a:lumMod val="60000"/>
                    <a:lumOff val="40000"/>
                  </a:schemeClr>
                </a:solidFill>
              </a:rPr>
              <a:t>Adrián Jarabo</a:t>
            </a:r>
            <a:r>
              <a:rPr lang="en-US" sz="2000" baseline="30000" dirty="0">
                <a:solidFill>
                  <a:schemeClr val="tx2">
                    <a:lumMod val="60000"/>
                    <a:lumOff val="40000"/>
                  </a:schemeClr>
                </a:solidFill>
              </a:rPr>
              <a:t>2</a:t>
            </a:r>
            <a:r>
              <a:rPr lang="en-US" sz="2000" dirty="0">
                <a:solidFill>
                  <a:schemeClr val="tx2">
                    <a:lumMod val="60000"/>
                    <a:lumOff val="40000"/>
                  </a:schemeClr>
                </a:solidFill>
              </a:rPr>
              <a:t>		Shuang Zhao</a:t>
            </a:r>
            <a:r>
              <a:rPr lang="en-US" sz="2000" baseline="30000" dirty="0">
                <a:solidFill>
                  <a:schemeClr val="tx2">
                    <a:lumMod val="60000"/>
                    <a:lumOff val="40000"/>
                  </a:schemeClr>
                </a:solidFill>
              </a:rPr>
              <a:t>1</a:t>
            </a:r>
          </a:p>
          <a:p>
            <a:pPr algn="ctr"/>
            <a:endParaRPr lang="en-US" sz="2000" baseline="30000" dirty="0">
              <a:solidFill>
                <a:schemeClr val="tx2">
                  <a:lumMod val="60000"/>
                  <a:lumOff val="40000"/>
                </a:schemeClr>
              </a:solidFill>
            </a:endParaRPr>
          </a:p>
          <a:p>
            <a:pPr algn="ctr"/>
            <a:r>
              <a:rPr lang="en-US" sz="2000" baseline="30000" dirty="0">
                <a:solidFill>
                  <a:schemeClr val="tx2">
                    <a:lumMod val="60000"/>
                    <a:lumOff val="40000"/>
                  </a:schemeClr>
                </a:solidFill>
              </a:rPr>
              <a:t>1</a:t>
            </a:r>
            <a:r>
              <a:rPr lang="en-US" sz="2000" dirty="0">
                <a:solidFill>
                  <a:schemeClr val="tx2">
                    <a:lumMod val="60000"/>
                    <a:lumOff val="40000"/>
                  </a:schemeClr>
                </a:solidFill>
              </a:rPr>
              <a:t>University of California, Irvine	         </a:t>
            </a:r>
            <a:r>
              <a:rPr lang="en-US" sz="2000" baseline="30000" dirty="0">
                <a:solidFill>
                  <a:schemeClr val="tx2">
                    <a:lumMod val="60000"/>
                    <a:lumOff val="40000"/>
                  </a:schemeClr>
                </a:solidFill>
              </a:rPr>
              <a:t>2</a:t>
            </a:r>
            <a:r>
              <a:rPr lang="en-US" sz="2000" dirty="0">
                <a:solidFill>
                  <a:schemeClr val="tx2">
                    <a:lumMod val="60000"/>
                    <a:lumOff val="40000"/>
                  </a:schemeClr>
                </a:solidFill>
              </a:rPr>
              <a:t>Universidad de Zaragoza, I3A</a:t>
            </a:r>
          </a:p>
        </p:txBody>
      </p:sp>
      <p:pic>
        <p:nvPicPr>
          <p:cNvPr id="2050" name="Picture 2">
            <a:extLst>
              <a:ext uri="{FF2B5EF4-FFF2-40B4-BE49-F238E27FC236}">
                <a16:creationId xmlns:a16="http://schemas.microsoft.com/office/drawing/2014/main" id="{8F982BEB-1EB3-4771-BEAF-25E5A5C943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0" r="74732"/>
          <a:stretch/>
        </p:blipFill>
        <p:spPr bwMode="auto">
          <a:xfrm>
            <a:off x="7418349" y="3920188"/>
            <a:ext cx="815333" cy="11854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C Irvine Anteaters Logo Download Vector">
            <a:extLst>
              <a:ext uri="{FF2B5EF4-FFF2-40B4-BE49-F238E27FC236}">
                <a16:creationId xmlns:a16="http://schemas.microsoft.com/office/drawing/2014/main" id="{39DB8862-401A-4CCC-A5B9-EFE5FB0A7F24}"/>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910318" y="4034747"/>
            <a:ext cx="893128" cy="95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2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0375418D-79DA-4324-904E-0312DE9D6876}"/>
              </a:ext>
            </a:extLst>
          </p:cNvPr>
          <p:cNvSpPr txBox="1"/>
          <p:nvPr/>
        </p:nvSpPr>
        <p:spPr>
          <a:xfrm>
            <a:off x="4878658" y="1837837"/>
            <a:ext cx="1531928" cy="785343"/>
          </a:xfrm>
          <a:prstGeom prst="rect">
            <a:avLst/>
          </a:prstGeom>
          <a:noFill/>
        </p:spPr>
        <p:txBody>
          <a:bodyPr wrap="square">
            <a:spAutoFit/>
          </a:bodyPr>
          <a:lstStyle/>
          <a:p>
            <a:pPr algn="ctr">
              <a:lnSpc>
                <a:spcPct val="150000"/>
              </a:lnSpc>
            </a:pPr>
            <a:r>
              <a:rPr lang="en-US" sz="1600" dirty="0">
                <a:latin typeface="Arial" panose="020B0604020202020204" pitchFamily="34" charset="0"/>
                <a:cs typeface="Arial" panose="020B0604020202020204" pitchFamily="34" charset="0"/>
              </a:rPr>
              <a:t>Wave</a:t>
            </a:r>
          </a:p>
          <a:p>
            <a:pPr algn="ctr">
              <a:lnSpc>
                <a:spcPct val="150000"/>
              </a:lnSpc>
            </a:pPr>
            <a:r>
              <a:rPr lang="en-US" sz="1600" dirty="0">
                <a:latin typeface="Arial" panose="020B0604020202020204" pitchFamily="34" charset="0"/>
                <a:cs typeface="Arial" panose="020B0604020202020204" pitchFamily="34" charset="0"/>
              </a:rPr>
              <a:t>Simulation</a:t>
            </a:r>
          </a:p>
        </p:txBody>
      </p:sp>
      <p:sp>
        <p:nvSpPr>
          <p:cNvPr id="5" name="Title 4">
            <a:extLst>
              <a:ext uri="{FF2B5EF4-FFF2-40B4-BE49-F238E27FC236}">
                <a16:creationId xmlns:a16="http://schemas.microsoft.com/office/drawing/2014/main" id="{46F011CC-BBE6-46A6-AB69-8D2B294907C2}"/>
              </a:ext>
            </a:extLst>
          </p:cNvPr>
          <p:cNvSpPr>
            <a:spLocks noGrp="1"/>
          </p:cNvSpPr>
          <p:nvPr>
            <p:ph type="title"/>
          </p:nvPr>
        </p:nvSpPr>
        <p:spPr/>
        <p:txBody>
          <a:bodyPr/>
          <a:lstStyle/>
          <a:p>
            <a:r>
              <a:rPr lang="en-US" dirty="0"/>
              <a:t>Our method</a:t>
            </a:r>
          </a:p>
        </p:txBody>
      </p:sp>
      <p:sp>
        <p:nvSpPr>
          <p:cNvPr id="2" name="Slide Number Placeholder 1">
            <a:extLst>
              <a:ext uri="{FF2B5EF4-FFF2-40B4-BE49-F238E27FC236}">
                <a16:creationId xmlns:a16="http://schemas.microsoft.com/office/drawing/2014/main" id="{4FF3AE5F-CB78-4D61-8F09-63B5C5E6DBD2}"/>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31</a:t>
            </a:fld>
            <a:endParaRPr lang="en-US" sz="1050" dirty="0"/>
          </a:p>
        </p:txBody>
      </p:sp>
      <p:cxnSp>
        <p:nvCxnSpPr>
          <p:cNvPr id="14" name="Straight Arrow Connector 13">
            <a:extLst>
              <a:ext uri="{FF2B5EF4-FFF2-40B4-BE49-F238E27FC236}">
                <a16:creationId xmlns:a16="http://schemas.microsoft.com/office/drawing/2014/main" id="{5B807935-9D5E-4A54-9536-E9CD963BEDE9}"/>
              </a:ext>
            </a:extLst>
          </p:cNvPr>
          <p:cNvCxnSpPr>
            <a:cxnSpLocks/>
          </p:cNvCxnSpPr>
          <p:nvPr/>
        </p:nvCxnSpPr>
        <p:spPr>
          <a:xfrm flipV="1">
            <a:off x="2241667" y="2260907"/>
            <a:ext cx="812826"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6ED64699-D3DD-4647-BEAD-050450BDF40B}"/>
              </a:ext>
            </a:extLst>
          </p:cNvPr>
          <p:cNvGrpSpPr/>
          <p:nvPr/>
        </p:nvGrpSpPr>
        <p:grpSpPr>
          <a:xfrm>
            <a:off x="3155702" y="1274733"/>
            <a:ext cx="1964984" cy="1964984"/>
            <a:chOff x="4914471" y="2595776"/>
            <a:chExt cx="2619978" cy="2619978"/>
          </a:xfrm>
        </p:grpSpPr>
        <p:sp>
          <p:nvSpPr>
            <p:cNvPr id="21" name="Oval 20">
              <a:extLst>
                <a:ext uri="{FF2B5EF4-FFF2-40B4-BE49-F238E27FC236}">
                  <a16:creationId xmlns:a16="http://schemas.microsoft.com/office/drawing/2014/main" id="{D9F95176-E940-4565-BDD8-3BC5D1288607}"/>
                </a:ext>
              </a:extLst>
            </p:cNvPr>
            <p:cNvSpPr/>
            <p:nvPr/>
          </p:nvSpPr>
          <p:spPr>
            <a:xfrm>
              <a:off x="4914471" y="2595776"/>
              <a:ext cx="2619978" cy="2619978"/>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39 Elipse">
              <a:extLst>
                <a:ext uri="{FF2B5EF4-FFF2-40B4-BE49-F238E27FC236}">
                  <a16:creationId xmlns:a16="http://schemas.microsoft.com/office/drawing/2014/main" id="{89E73C10-B43C-4A34-8EC2-F2E13EFE29BE}"/>
                </a:ext>
              </a:extLst>
            </p:cNvPr>
            <p:cNvSpPr/>
            <p:nvPr/>
          </p:nvSpPr>
          <p:spPr>
            <a:xfrm>
              <a:off x="5349408" y="2871559"/>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 name="39 Elipse">
              <a:extLst>
                <a:ext uri="{FF2B5EF4-FFF2-40B4-BE49-F238E27FC236}">
                  <a16:creationId xmlns:a16="http://schemas.microsoft.com/office/drawing/2014/main" id="{5BA5DD30-9CD9-40C8-A444-5FFE9905FD4E}"/>
                </a:ext>
              </a:extLst>
            </p:cNvPr>
            <p:cNvSpPr/>
            <p:nvPr/>
          </p:nvSpPr>
          <p:spPr>
            <a:xfrm>
              <a:off x="5143574" y="3835326"/>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 name="39 Elipse">
              <a:extLst>
                <a:ext uri="{FF2B5EF4-FFF2-40B4-BE49-F238E27FC236}">
                  <a16:creationId xmlns:a16="http://schemas.microsoft.com/office/drawing/2014/main" id="{19E07A19-4738-499E-9077-49BA217B5C41}"/>
                </a:ext>
              </a:extLst>
            </p:cNvPr>
            <p:cNvSpPr/>
            <p:nvPr/>
          </p:nvSpPr>
          <p:spPr>
            <a:xfrm>
              <a:off x="5916536" y="3870144"/>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 name="39 Elipse">
              <a:extLst>
                <a:ext uri="{FF2B5EF4-FFF2-40B4-BE49-F238E27FC236}">
                  <a16:creationId xmlns:a16="http://schemas.microsoft.com/office/drawing/2014/main" id="{4D83B174-2886-40E3-84FF-C44AE8658F87}"/>
                </a:ext>
              </a:extLst>
            </p:cNvPr>
            <p:cNvSpPr/>
            <p:nvPr/>
          </p:nvSpPr>
          <p:spPr>
            <a:xfrm>
              <a:off x="6267400" y="3108331"/>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 name="39 Elipse">
              <a:extLst>
                <a:ext uri="{FF2B5EF4-FFF2-40B4-BE49-F238E27FC236}">
                  <a16:creationId xmlns:a16="http://schemas.microsoft.com/office/drawing/2014/main" id="{174BE7A4-89C3-4DB6-BCBE-4E8EAA065466}"/>
                </a:ext>
              </a:extLst>
            </p:cNvPr>
            <p:cNvSpPr/>
            <p:nvPr/>
          </p:nvSpPr>
          <p:spPr>
            <a:xfrm>
              <a:off x="5952530" y="4631960"/>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 name="39 Elipse">
              <a:extLst>
                <a:ext uri="{FF2B5EF4-FFF2-40B4-BE49-F238E27FC236}">
                  <a16:creationId xmlns:a16="http://schemas.microsoft.com/office/drawing/2014/main" id="{5D677C74-44A9-411A-A732-08802FD9FE11}"/>
                </a:ext>
              </a:extLst>
            </p:cNvPr>
            <p:cNvSpPr/>
            <p:nvPr/>
          </p:nvSpPr>
          <p:spPr>
            <a:xfrm>
              <a:off x="6849823" y="3944480"/>
              <a:ext cx="543860" cy="54453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23" name="TextBox 22">
            <a:extLst>
              <a:ext uri="{FF2B5EF4-FFF2-40B4-BE49-F238E27FC236}">
                <a16:creationId xmlns:a16="http://schemas.microsoft.com/office/drawing/2014/main" id="{30B19987-E52A-4847-81D3-A586D22C91E1}"/>
              </a:ext>
            </a:extLst>
          </p:cNvPr>
          <p:cNvSpPr txBox="1"/>
          <p:nvPr/>
        </p:nvSpPr>
        <p:spPr>
          <a:xfrm>
            <a:off x="3155702" y="3335414"/>
            <a:ext cx="2047988" cy="1338828"/>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Cluster</a:t>
            </a:r>
          </a:p>
          <a:p>
            <a:pPr algn="ctr"/>
            <a:r>
              <a:rPr lang="en-US" dirty="0">
                <a:latin typeface="Arial" panose="020B0604020202020204" pitchFamily="34" charset="0"/>
                <a:cs typeface="Arial" panose="020B0604020202020204" pitchFamily="34" charset="0"/>
              </a:rPr>
              <a:t> </a:t>
            </a:r>
            <a:r>
              <a:rPr lang="en-US" sz="1500" dirty="0">
                <a:latin typeface="Arial" panose="020B0604020202020204" pitchFamily="34" charset="0"/>
                <a:cs typeface="Arial" panose="020B0604020202020204" pitchFamily="34" charset="0"/>
              </a:rPr>
              <a:t>(number of particles, distance between particles, particle radius, IOR)</a:t>
            </a:r>
            <a:endParaRPr lang="en-US" dirty="0">
              <a:latin typeface="Arial" panose="020B0604020202020204" pitchFamily="34" charset="0"/>
              <a:cs typeface="Arial" panose="020B0604020202020204" pitchFamily="34" charset="0"/>
            </a:endParaRPr>
          </a:p>
        </p:txBody>
      </p:sp>
      <p:cxnSp>
        <p:nvCxnSpPr>
          <p:cNvPr id="25" name="Straight Arrow Connector 24">
            <a:extLst>
              <a:ext uri="{FF2B5EF4-FFF2-40B4-BE49-F238E27FC236}">
                <a16:creationId xmlns:a16="http://schemas.microsoft.com/office/drawing/2014/main" id="{1D8425D7-275B-46D0-9C79-5CAE2E3D857C}"/>
              </a:ext>
            </a:extLst>
          </p:cNvPr>
          <p:cNvCxnSpPr>
            <a:cxnSpLocks/>
          </p:cNvCxnSpPr>
          <p:nvPr/>
        </p:nvCxnSpPr>
        <p:spPr>
          <a:xfrm flipV="1">
            <a:off x="5221895" y="2258522"/>
            <a:ext cx="988476"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61D12714-5918-44DB-AFAF-EEE689B5E533}"/>
              </a:ext>
            </a:extLst>
          </p:cNvPr>
          <p:cNvSpPr txBox="1"/>
          <p:nvPr/>
        </p:nvSpPr>
        <p:spPr>
          <a:xfrm>
            <a:off x="6301065" y="3527204"/>
            <a:ext cx="1185712"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Scattered field</a:t>
            </a:r>
          </a:p>
        </p:txBody>
      </p:sp>
      <p:cxnSp>
        <p:nvCxnSpPr>
          <p:cNvPr id="27" name="Straight Arrow Connector 26">
            <a:extLst>
              <a:ext uri="{FF2B5EF4-FFF2-40B4-BE49-F238E27FC236}">
                <a16:creationId xmlns:a16="http://schemas.microsoft.com/office/drawing/2014/main" id="{70A55BC4-189B-452F-AB14-1E5514A880AC}"/>
              </a:ext>
            </a:extLst>
          </p:cNvPr>
          <p:cNvCxnSpPr>
            <a:cxnSpLocks/>
          </p:cNvCxnSpPr>
          <p:nvPr/>
        </p:nvCxnSpPr>
        <p:spPr>
          <a:xfrm flipV="1">
            <a:off x="7775151" y="2242293"/>
            <a:ext cx="409416"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B0A5A5A-A7A7-46B1-A162-F308E04589D8}"/>
                  </a:ext>
                </a:extLst>
              </p:cNvPr>
              <p:cNvSpPr txBox="1"/>
              <p:nvPr/>
            </p:nvSpPr>
            <p:spPr>
              <a:xfrm>
                <a:off x="8213003" y="1241097"/>
                <a:ext cx="59884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ea typeface="Cambria Math" panose="02040503050406030204" pitchFamily="18" charset="0"/>
                            </a:rPr>
                            <m:t>𝑠</m:t>
                          </m:r>
                        </m:sub>
                      </m:sSub>
                    </m:oMath>
                  </m:oMathPara>
                </a14:m>
                <a:endParaRPr lang="en-US" sz="3600" dirty="0"/>
              </a:p>
            </p:txBody>
          </p:sp>
        </mc:Choice>
        <mc:Fallback xmlns="">
          <p:sp>
            <p:nvSpPr>
              <p:cNvPr id="31" name="TextBox 30">
                <a:extLst>
                  <a:ext uri="{FF2B5EF4-FFF2-40B4-BE49-F238E27FC236}">
                    <a16:creationId xmlns:a16="http://schemas.microsoft.com/office/drawing/2014/main" id="{FB0A5A5A-A7A7-46B1-A162-F308E04589D8}"/>
                  </a:ext>
                </a:extLst>
              </p:cNvPr>
              <p:cNvSpPr txBox="1">
                <a:spLocks noRot="1" noChangeAspect="1" noMove="1" noResize="1" noEditPoints="1" noAdjustHandles="1" noChangeArrowheads="1" noChangeShapeType="1" noTextEdit="1"/>
              </p:cNvSpPr>
              <p:nvPr/>
            </p:nvSpPr>
            <p:spPr>
              <a:xfrm>
                <a:off x="8213003" y="1241097"/>
                <a:ext cx="598844"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0E1CC1E-DDDA-4D21-B440-3C17D06E14C9}"/>
                  </a:ext>
                </a:extLst>
              </p:cNvPr>
              <p:cNvSpPr txBox="1"/>
              <p:nvPr/>
            </p:nvSpPr>
            <p:spPr>
              <a:xfrm>
                <a:off x="8221514" y="1897973"/>
                <a:ext cx="59884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ea typeface="Cambria Math" panose="02040503050406030204" pitchFamily="18" charset="0"/>
                            </a:rPr>
                            <m:t>𝑡</m:t>
                          </m:r>
                        </m:sub>
                      </m:sSub>
                    </m:oMath>
                  </m:oMathPara>
                </a14:m>
                <a:endParaRPr lang="en-US" sz="3600" dirty="0"/>
              </a:p>
            </p:txBody>
          </p:sp>
        </mc:Choice>
        <mc:Fallback xmlns="">
          <p:sp>
            <p:nvSpPr>
              <p:cNvPr id="32" name="TextBox 31">
                <a:extLst>
                  <a:ext uri="{FF2B5EF4-FFF2-40B4-BE49-F238E27FC236}">
                    <a16:creationId xmlns:a16="http://schemas.microsoft.com/office/drawing/2014/main" id="{60E1CC1E-DDDA-4D21-B440-3C17D06E14C9}"/>
                  </a:ext>
                </a:extLst>
              </p:cNvPr>
              <p:cNvSpPr txBox="1">
                <a:spLocks noRot="1" noChangeAspect="1" noMove="1" noResize="1" noEditPoints="1" noAdjustHandles="1" noChangeArrowheads="1" noChangeShapeType="1" noTextEdit="1"/>
              </p:cNvSpPr>
              <p:nvPr/>
            </p:nvSpPr>
            <p:spPr>
              <a:xfrm>
                <a:off x="8221514" y="1897973"/>
                <a:ext cx="59884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83CD65F-2DD7-4F48-8A7D-E18604B2FDA1}"/>
                  </a:ext>
                </a:extLst>
              </p:cNvPr>
              <p:cNvSpPr txBox="1"/>
              <p:nvPr/>
            </p:nvSpPr>
            <p:spPr>
              <a:xfrm>
                <a:off x="8213002" y="2643015"/>
                <a:ext cx="598844" cy="5967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𝑓</m:t>
                          </m:r>
                        </m:e>
                        <m:sub>
                          <m:r>
                            <a:rPr lang="en-US" sz="3600" i="1">
                              <a:latin typeface="Cambria Math" panose="02040503050406030204" pitchFamily="18" charset="0"/>
                              <a:ea typeface="Cambria Math" panose="02040503050406030204" pitchFamily="18" charset="0"/>
                            </a:rPr>
                            <m:t>𝑝</m:t>
                          </m:r>
                        </m:sub>
                      </m:sSub>
                    </m:oMath>
                  </m:oMathPara>
                </a14:m>
                <a:endParaRPr lang="en-US" sz="3600" dirty="0"/>
              </a:p>
            </p:txBody>
          </p:sp>
        </mc:Choice>
        <mc:Fallback xmlns="">
          <p:sp>
            <p:nvSpPr>
              <p:cNvPr id="33" name="TextBox 32">
                <a:extLst>
                  <a:ext uri="{FF2B5EF4-FFF2-40B4-BE49-F238E27FC236}">
                    <a16:creationId xmlns:a16="http://schemas.microsoft.com/office/drawing/2014/main" id="{083CD65F-2DD7-4F48-8A7D-E18604B2FDA1}"/>
                  </a:ext>
                </a:extLst>
              </p:cNvPr>
              <p:cNvSpPr txBox="1">
                <a:spLocks noRot="1" noChangeAspect="1" noMove="1" noResize="1" noEditPoints="1" noAdjustHandles="1" noChangeArrowheads="1" noChangeShapeType="1" noTextEdit="1"/>
              </p:cNvSpPr>
              <p:nvPr/>
            </p:nvSpPr>
            <p:spPr>
              <a:xfrm>
                <a:off x="8213002" y="2643015"/>
                <a:ext cx="598844" cy="596766"/>
              </a:xfrm>
              <a:prstGeom prst="rect">
                <a:avLst/>
              </a:prstGeom>
              <a:blipFill>
                <a:blip r:embed="rId5"/>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2C036217-FD69-489D-BC8E-B22BB0ABAD07}"/>
              </a:ext>
            </a:extLst>
          </p:cNvPr>
          <p:cNvSpPr txBox="1"/>
          <p:nvPr/>
        </p:nvSpPr>
        <p:spPr>
          <a:xfrm>
            <a:off x="7779482" y="3335415"/>
            <a:ext cx="1465884" cy="923330"/>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Bulk scattering parameters</a:t>
            </a:r>
          </a:p>
        </p:txBody>
      </p:sp>
      <p:sp>
        <p:nvSpPr>
          <p:cNvPr id="37" name="Left Bracket 36">
            <a:extLst>
              <a:ext uri="{FF2B5EF4-FFF2-40B4-BE49-F238E27FC236}">
                <a16:creationId xmlns:a16="http://schemas.microsoft.com/office/drawing/2014/main" id="{F81F1E75-5526-456D-AA83-FFC5433B89F8}"/>
              </a:ext>
            </a:extLst>
          </p:cNvPr>
          <p:cNvSpPr/>
          <p:nvPr/>
        </p:nvSpPr>
        <p:spPr>
          <a:xfrm>
            <a:off x="853717" y="950596"/>
            <a:ext cx="163196" cy="3447047"/>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38" name="Left Bracket 37">
            <a:extLst>
              <a:ext uri="{FF2B5EF4-FFF2-40B4-BE49-F238E27FC236}">
                <a16:creationId xmlns:a16="http://schemas.microsoft.com/office/drawing/2014/main" id="{2F6DDB7B-8CAA-4964-A71F-E2AB8AB3A77A}"/>
              </a:ext>
            </a:extLst>
          </p:cNvPr>
          <p:cNvSpPr/>
          <p:nvPr/>
        </p:nvSpPr>
        <p:spPr>
          <a:xfrm rot="10800000">
            <a:off x="7595977" y="868007"/>
            <a:ext cx="163196" cy="3447047"/>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B5B5DAD-3E31-4D6F-AEAD-EA4C7C2BE58E}"/>
                  </a:ext>
                </a:extLst>
              </p:cNvPr>
              <p:cNvSpPr txBox="1"/>
              <p:nvPr/>
            </p:nvSpPr>
            <p:spPr>
              <a:xfrm>
                <a:off x="284973" y="1993099"/>
                <a:ext cx="59792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ea typeface="Cambria Math" panose="02040503050406030204" pitchFamily="18" charset="0"/>
                        </a:rPr>
                        <m:t>𝔼</m:t>
                      </m:r>
                    </m:oMath>
                  </m:oMathPara>
                </a14:m>
                <a:endParaRPr lang="en-US" sz="5400" dirty="0"/>
              </a:p>
            </p:txBody>
          </p:sp>
        </mc:Choice>
        <mc:Fallback xmlns="">
          <p:sp>
            <p:nvSpPr>
              <p:cNvPr id="39" name="TextBox 38">
                <a:extLst>
                  <a:ext uri="{FF2B5EF4-FFF2-40B4-BE49-F238E27FC236}">
                    <a16:creationId xmlns:a16="http://schemas.microsoft.com/office/drawing/2014/main" id="{BB5B5DAD-3E31-4D6F-AEAD-EA4C7C2BE58E}"/>
                  </a:ext>
                </a:extLst>
              </p:cNvPr>
              <p:cNvSpPr txBox="1">
                <a:spLocks noRot="1" noChangeAspect="1" noMove="1" noResize="1" noEditPoints="1" noAdjustHandles="1" noChangeArrowheads="1" noChangeShapeType="1" noTextEdit="1"/>
              </p:cNvSpPr>
              <p:nvPr/>
            </p:nvSpPr>
            <p:spPr>
              <a:xfrm>
                <a:off x="284973" y="1993099"/>
                <a:ext cx="597920" cy="830997"/>
              </a:xfrm>
              <a:prstGeom prst="rect">
                <a:avLst/>
              </a:prstGeom>
              <a:blipFill>
                <a:blip r:embed="rId6"/>
                <a:stretch>
                  <a:fillRect/>
                </a:stretch>
              </a:blipFill>
            </p:spPr>
            <p:txBody>
              <a:bodyPr/>
              <a:lstStyle/>
              <a:p>
                <a:r>
                  <a:rPr lang="en-US">
                    <a:noFill/>
                  </a:rPr>
                  <a:t> </a:t>
                </a:r>
              </a:p>
            </p:txBody>
          </p:sp>
        </mc:Fallback>
      </mc:AlternateContent>
      <p:pic>
        <p:nvPicPr>
          <p:cNvPr id="44" name="Picture 43" descr="A close up of a sunflower&#10;&#10;Description automatically generated">
            <a:extLst>
              <a:ext uri="{FF2B5EF4-FFF2-40B4-BE49-F238E27FC236}">
                <a16:creationId xmlns:a16="http://schemas.microsoft.com/office/drawing/2014/main" id="{56B06D4B-BA6F-4613-857E-A094281B5C6E}"/>
              </a:ext>
            </a:extLst>
          </p:cNvPr>
          <p:cNvPicPr>
            <a:picLocks noChangeAspect="1"/>
          </p:cNvPicPr>
          <p:nvPr/>
        </p:nvPicPr>
        <p:blipFill>
          <a:blip r:embed="rId7"/>
          <a:stretch>
            <a:fillRect/>
          </a:stretch>
        </p:blipFill>
        <p:spPr>
          <a:xfrm rot="5400000">
            <a:off x="6199627" y="1611406"/>
            <a:ext cx="1405412" cy="1383923"/>
          </a:xfrm>
          <a:prstGeom prst="rect">
            <a:avLst/>
          </a:prstGeom>
        </p:spPr>
      </p:pic>
      <p:grpSp>
        <p:nvGrpSpPr>
          <p:cNvPr id="46" name="Group 45">
            <a:extLst>
              <a:ext uri="{FF2B5EF4-FFF2-40B4-BE49-F238E27FC236}">
                <a16:creationId xmlns:a16="http://schemas.microsoft.com/office/drawing/2014/main" id="{49F5BD2E-E25C-4DC7-88CC-233AE016FAEB}"/>
              </a:ext>
            </a:extLst>
          </p:cNvPr>
          <p:cNvGrpSpPr/>
          <p:nvPr/>
        </p:nvGrpSpPr>
        <p:grpSpPr>
          <a:xfrm>
            <a:off x="949846" y="1211023"/>
            <a:ext cx="1283093" cy="2184688"/>
            <a:chOff x="1018200" y="1938698"/>
            <a:chExt cx="1710791" cy="2912917"/>
          </a:xfrm>
        </p:grpSpPr>
        <p:sp>
          <p:nvSpPr>
            <p:cNvPr id="47" name="Parallelogram 46">
              <a:extLst>
                <a:ext uri="{FF2B5EF4-FFF2-40B4-BE49-F238E27FC236}">
                  <a16:creationId xmlns:a16="http://schemas.microsoft.com/office/drawing/2014/main" id="{297D7EB8-BEA2-4EDA-A1B2-6C2EE89B4B6C}"/>
                </a:ext>
              </a:extLst>
            </p:cNvPr>
            <p:cNvSpPr/>
            <p:nvPr/>
          </p:nvSpPr>
          <p:spPr>
            <a:xfrm rot="5400000" flipV="1">
              <a:off x="-267706" y="3224605"/>
              <a:ext cx="2912916" cy="341103"/>
            </a:xfrm>
            <a:prstGeom prst="parallelogram">
              <a:avLst>
                <a:gd name="adj" fmla="val 131667"/>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Parallelogram 47">
              <a:extLst>
                <a:ext uri="{FF2B5EF4-FFF2-40B4-BE49-F238E27FC236}">
                  <a16:creationId xmlns:a16="http://schemas.microsoft.com/office/drawing/2014/main" id="{79FE7DA0-461C-475C-9B3F-C3E5D3F569BA}"/>
                </a:ext>
              </a:extLst>
            </p:cNvPr>
            <p:cNvSpPr/>
            <p:nvPr/>
          </p:nvSpPr>
          <p:spPr>
            <a:xfrm rot="5400000" flipV="1">
              <a:off x="-70397" y="3224604"/>
              <a:ext cx="2912916" cy="341103"/>
            </a:xfrm>
            <a:prstGeom prst="parallelogram">
              <a:avLst>
                <a:gd name="adj" fmla="val 131667"/>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Parallelogram 48">
              <a:extLst>
                <a:ext uri="{FF2B5EF4-FFF2-40B4-BE49-F238E27FC236}">
                  <a16:creationId xmlns:a16="http://schemas.microsoft.com/office/drawing/2014/main" id="{704D69C4-F8D7-4EC8-93B6-EFA1B4A4EB0E}"/>
                </a:ext>
              </a:extLst>
            </p:cNvPr>
            <p:cNvSpPr/>
            <p:nvPr/>
          </p:nvSpPr>
          <p:spPr>
            <a:xfrm rot="5400000" flipV="1">
              <a:off x="168502" y="3224604"/>
              <a:ext cx="2912916" cy="341103"/>
            </a:xfrm>
            <a:prstGeom prst="parallelogram">
              <a:avLst>
                <a:gd name="adj" fmla="val 131667"/>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Parallelogram 49">
              <a:extLst>
                <a:ext uri="{FF2B5EF4-FFF2-40B4-BE49-F238E27FC236}">
                  <a16:creationId xmlns:a16="http://schemas.microsoft.com/office/drawing/2014/main" id="{69519A6C-DFA5-4F2A-9948-15951159397B}"/>
                </a:ext>
              </a:extLst>
            </p:cNvPr>
            <p:cNvSpPr/>
            <p:nvPr/>
          </p:nvSpPr>
          <p:spPr>
            <a:xfrm rot="5400000" flipV="1">
              <a:off x="361623" y="3224604"/>
              <a:ext cx="2912916" cy="341103"/>
            </a:xfrm>
            <a:prstGeom prst="parallelogram">
              <a:avLst>
                <a:gd name="adj" fmla="val 131667"/>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Parallelogram 50">
              <a:extLst>
                <a:ext uri="{FF2B5EF4-FFF2-40B4-BE49-F238E27FC236}">
                  <a16:creationId xmlns:a16="http://schemas.microsoft.com/office/drawing/2014/main" id="{5EC92F62-C0F2-4FC3-8D76-CD9ACF8B729D}"/>
                </a:ext>
              </a:extLst>
            </p:cNvPr>
            <p:cNvSpPr/>
            <p:nvPr/>
          </p:nvSpPr>
          <p:spPr>
            <a:xfrm rot="5400000" flipV="1">
              <a:off x="566345" y="3224604"/>
              <a:ext cx="2912916" cy="341103"/>
            </a:xfrm>
            <a:prstGeom prst="parallelogram">
              <a:avLst>
                <a:gd name="adj" fmla="val 131667"/>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2" name="Straight Arrow Connector 51">
              <a:extLst>
                <a:ext uri="{FF2B5EF4-FFF2-40B4-BE49-F238E27FC236}">
                  <a16:creationId xmlns:a16="http://schemas.microsoft.com/office/drawing/2014/main" id="{FD309285-98E7-4E3F-B9A6-A75D2935D6B3}"/>
                </a:ext>
              </a:extLst>
            </p:cNvPr>
            <p:cNvCxnSpPr>
              <a:cxnSpLocks/>
            </p:cNvCxnSpPr>
            <p:nvPr/>
          </p:nvCxnSpPr>
          <p:spPr>
            <a:xfrm flipV="1">
              <a:off x="1972747" y="2478753"/>
              <a:ext cx="756244" cy="1"/>
            </a:xfrm>
            <a:prstGeom prst="straightConnector1">
              <a:avLst/>
            </a:prstGeom>
            <a:ln w="76200">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C0C690A-A46E-430E-9D8B-A8E43F6188C4}"/>
                </a:ext>
              </a:extLst>
            </p:cNvPr>
            <p:cNvCxnSpPr>
              <a:cxnSpLocks/>
            </p:cNvCxnSpPr>
            <p:nvPr/>
          </p:nvCxnSpPr>
          <p:spPr>
            <a:xfrm flipV="1">
              <a:off x="1972747" y="2790250"/>
              <a:ext cx="756244" cy="1"/>
            </a:xfrm>
            <a:prstGeom prst="straightConnector1">
              <a:avLst/>
            </a:prstGeom>
            <a:ln w="76200">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67DD7B8-AEC8-4095-9CBD-32C9AC457F80}"/>
                </a:ext>
              </a:extLst>
            </p:cNvPr>
            <p:cNvCxnSpPr>
              <a:cxnSpLocks/>
            </p:cNvCxnSpPr>
            <p:nvPr/>
          </p:nvCxnSpPr>
          <p:spPr>
            <a:xfrm flipV="1">
              <a:off x="1972747" y="3132047"/>
              <a:ext cx="756244" cy="1"/>
            </a:xfrm>
            <a:prstGeom prst="straightConnector1">
              <a:avLst/>
            </a:prstGeom>
            <a:ln w="76200">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E1C83D5D-57AF-424C-BF4A-6F31455B13B7}"/>
                </a:ext>
              </a:extLst>
            </p:cNvPr>
            <p:cNvCxnSpPr>
              <a:cxnSpLocks/>
            </p:cNvCxnSpPr>
            <p:nvPr/>
          </p:nvCxnSpPr>
          <p:spPr>
            <a:xfrm flipV="1">
              <a:off x="1972747" y="3469195"/>
              <a:ext cx="756244" cy="1"/>
            </a:xfrm>
            <a:prstGeom prst="straightConnector1">
              <a:avLst/>
            </a:prstGeom>
            <a:ln w="76200">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F09EEE4F-3761-4F5B-BACD-F06329C73133}"/>
                </a:ext>
              </a:extLst>
            </p:cNvPr>
            <p:cNvCxnSpPr>
              <a:cxnSpLocks/>
            </p:cNvCxnSpPr>
            <p:nvPr/>
          </p:nvCxnSpPr>
          <p:spPr>
            <a:xfrm flipV="1">
              <a:off x="1972747" y="3779375"/>
              <a:ext cx="756244" cy="1"/>
            </a:xfrm>
            <a:prstGeom prst="straightConnector1">
              <a:avLst/>
            </a:prstGeom>
            <a:ln w="76200">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9FCAB9D9-2E58-4DCC-8E11-083B693B9472}"/>
                </a:ext>
              </a:extLst>
            </p:cNvPr>
            <p:cNvCxnSpPr>
              <a:cxnSpLocks/>
            </p:cNvCxnSpPr>
            <p:nvPr/>
          </p:nvCxnSpPr>
          <p:spPr>
            <a:xfrm flipV="1">
              <a:off x="1972747" y="4092706"/>
              <a:ext cx="756244" cy="1"/>
            </a:xfrm>
            <a:prstGeom prst="straightConnector1">
              <a:avLst/>
            </a:prstGeom>
            <a:ln w="76200">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58" name="TextBox 57">
            <a:extLst>
              <a:ext uri="{FF2B5EF4-FFF2-40B4-BE49-F238E27FC236}">
                <a16:creationId xmlns:a16="http://schemas.microsoft.com/office/drawing/2014/main" id="{A6EEABFF-4672-4727-9485-70864C8CF345}"/>
              </a:ext>
            </a:extLst>
          </p:cNvPr>
          <p:cNvSpPr txBox="1"/>
          <p:nvPr/>
        </p:nvSpPr>
        <p:spPr>
          <a:xfrm>
            <a:off x="809420" y="3612413"/>
            <a:ext cx="1531928"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Incident field</a:t>
            </a:r>
          </a:p>
        </p:txBody>
      </p:sp>
      <p:sp>
        <p:nvSpPr>
          <p:cNvPr id="59" name="TextBox 58">
            <a:extLst>
              <a:ext uri="{FF2B5EF4-FFF2-40B4-BE49-F238E27FC236}">
                <a16:creationId xmlns:a16="http://schemas.microsoft.com/office/drawing/2014/main" id="{0D6F3884-8151-440B-ABAB-6271409D609C}"/>
              </a:ext>
            </a:extLst>
          </p:cNvPr>
          <p:cNvSpPr txBox="1"/>
          <p:nvPr/>
        </p:nvSpPr>
        <p:spPr>
          <a:xfrm>
            <a:off x="7057599" y="2729074"/>
            <a:ext cx="598177" cy="300082"/>
          </a:xfrm>
          <a:prstGeom prst="rect">
            <a:avLst/>
          </a:prstGeom>
          <a:noFill/>
        </p:spPr>
        <p:txBody>
          <a:bodyPr wrap="none" rtlCol="0">
            <a:spAutoFit/>
          </a:bodyPr>
          <a:lstStyle/>
          <a:p>
            <a:r>
              <a:rPr lang="en-US" sz="1350" dirty="0">
                <a:solidFill>
                  <a:schemeClr val="bg1"/>
                </a:solidFill>
              </a:rPr>
              <a:t>CELES</a:t>
            </a:r>
          </a:p>
        </p:txBody>
      </p:sp>
    </p:spTree>
    <p:extLst>
      <p:ext uri="{BB962C8B-B14F-4D97-AF65-F5344CB8AC3E}">
        <p14:creationId xmlns:p14="http://schemas.microsoft.com/office/powerpoint/2010/main" val="413197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6" grpId="0"/>
      <p:bldP spid="37" grpId="0" animBg="1"/>
      <p:bldP spid="38"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09135BBF-437A-4A08-8879-76EDB8DB80EE}"/>
              </a:ext>
            </a:extLst>
          </p:cNvPr>
          <p:cNvGrpSpPr/>
          <p:nvPr/>
        </p:nvGrpSpPr>
        <p:grpSpPr>
          <a:xfrm rot="18413842">
            <a:off x="5377175" y="4274041"/>
            <a:ext cx="786583" cy="542868"/>
            <a:chOff x="857028" y="2858751"/>
            <a:chExt cx="1908276" cy="1317016"/>
          </a:xfrm>
        </p:grpSpPr>
        <p:sp>
          <p:nvSpPr>
            <p:cNvPr id="175" name="Oval 174">
              <a:extLst>
                <a:ext uri="{FF2B5EF4-FFF2-40B4-BE49-F238E27FC236}">
                  <a16:creationId xmlns:a16="http://schemas.microsoft.com/office/drawing/2014/main" id="{15FEEB3F-8AAE-4CE4-8911-DC691AF17CD6}"/>
                </a:ext>
              </a:extLst>
            </p:cNvPr>
            <p:cNvSpPr/>
            <p:nvPr/>
          </p:nvSpPr>
          <p:spPr>
            <a:xfrm rot="3160846">
              <a:off x="1547765" y="2554558"/>
              <a:ext cx="526801" cy="1908276"/>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6" name="Group 175">
              <a:extLst>
                <a:ext uri="{FF2B5EF4-FFF2-40B4-BE49-F238E27FC236}">
                  <a16:creationId xmlns:a16="http://schemas.microsoft.com/office/drawing/2014/main" id="{6B87D2AD-E9AA-48BB-AD7C-7167CA957DCE}"/>
                </a:ext>
              </a:extLst>
            </p:cNvPr>
            <p:cNvGrpSpPr/>
            <p:nvPr/>
          </p:nvGrpSpPr>
          <p:grpSpPr>
            <a:xfrm rot="955832">
              <a:off x="1292285" y="2858751"/>
              <a:ext cx="1048843" cy="1317016"/>
              <a:chOff x="1063750" y="2938754"/>
              <a:chExt cx="1523979" cy="1097391"/>
            </a:xfrm>
          </p:grpSpPr>
          <p:sp>
            <p:nvSpPr>
              <p:cNvPr id="177" name="39 Elipse">
                <a:extLst>
                  <a:ext uri="{FF2B5EF4-FFF2-40B4-BE49-F238E27FC236}">
                    <a16:creationId xmlns:a16="http://schemas.microsoft.com/office/drawing/2014/main" id="{8A60BFB9-F517-4826-92D1-D78807E0CF4D}"/>
                  </a:ext>
                </a:extLst>
              </p:cNvPr>
              <p:cNvSpPr/>
              <p:nvPr/>
            </p:nvSpPr>
            <p:spPr>
              <a:xfrm rot="3160846">
                <a:off x="2135879" y="2952692"/>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8" name="39 Elipse">
                <a:extLst>
                  <a:ext uri="{FF2B5EF4-FFF2-40B4-BE49-F238E27FC236}">
                    <a16:creationId xmlns:a16="http://schemas.microsoft.com/office/drawing/2014/main" id="{D3B6D97D-70B3-4764-AAEC-35489089601B}"/>
                  </a:ext>
                </a:extLst>
              </p:cNvPr>
              <p:cNvSpPr/>
              <p:nvPr/>
            </p:nvSpPr>
            <p:spPr>
              <a:xfrm rot="3160846">
                <a:off x="1867565" y="3147624"/>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9" name="39 Elipse">
                <a:extLst>
                  <a:ext uri="{FF2B5EF4-FFF2-40B4-BE49-F238E27FC236}">
                    <a16:creationId xmlns:a16="http://schemas.microsoft.com/office/drawing/2014/main" id="{30B3ABE7-6AD8-453D-9788-94BFC19AE744}"/>
                  </a:ext>
                </a:extLst>
              </p:cNvPr>
              <p:cNvSpPr/>
              <p:nvPr/>
            </p:nvSpPr>
            <p:spPr>
              <a:xfrm rot="3160846">
                <a:off x="1720659" y="3577687"/>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0" name="39 Elipse">
                <a:extLst>
                  <a:ext uri="{FF2B5EF4-FFF2-40B4-BE49-F238E27FC236}">
                    <a16:creationId xmlns:a16="http://schemas.microsoft.com/office/drawing/2014/main" id="{58C43D72-71C1-4578-8DE6-E4E71438983E}"/>
                  </a:ext>
                </a:extLst>
              </p:cNvPr>
              <p:cNvSpPr/>
              <p:nvPr/>
            </p:nvSpPr>
            <p:spPr>
              <a:xfrm rot="3160846">
                <a:off x="2092857" y="3257782"/>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1" name="39 Elipse">
                <a:extLst>
                  <a:ext uri="{FF2B5EF4-FFF2-40B4-BE49-F238E27FC236}">
                    <a16:creationId xmlns:a16="http://schemas.microsoft.com/office/drawing/2014/main" id="{DA4B4FD7-BB58-4E20-B06A-DCC0EC4D891B}"/>
                  </a:ext>
                </a:extLst>
              </p:cNvPr>
              <p:cNvSpPr/>
              <p:nvPr/>
            </p:nvSpPr>
            <p:spPr>
              <a:xfrm rot="3160846">
                <a:off x="1413240" y="365060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2" name="39 Elipse">
                <a:extLst>
                  <a:ext uri="{FF2B5EF4-FFF2-40B4-BE49-F238E27FC236}">
                    <a16:creationId xmlns:a16="http://schemas.microsoft.com/office/drawing/2014/main" id="{30B32A84-9CDC-46BB-A117-2F44E62BE3EF}"/>
                  </a:ext>
                </a:extLst>
              </p:cNvPr>
              <p:cNvSpPr/>
              <p:nvPr/>
            </p:nvSpPr>
            <p:spPr>
              <a:xfrm rot="3160846">
                <a:off x="1925405" y="348772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3" name="39 Elipse">
                <a:extLst>
                  <a:ext uri="{FF2B5EF4-FFF2-40B4-BE49-F238E27FC236}">
                    <a16:creationId xmlns:a16="http://schemas.microsoft.com/office/drawing/2014/main" id="{46803996-86C0-410B-A638-7319A363ABA0}"/>
                  </a:ext>
                </a:extLst>
              </p:cNvPr>
              <p:cNvSpPr/>
              <p:nvPr/>
            </p:nvSpPr>
            <p:spPr>
              <a:xfrm rot="3160846">
                <a:off x="2261971" y="3056778"/>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4" name="39 Elipse">
                <a:extLst>
                  <a:ext uri="{FF2B5EF4-FFF2-40B4-BE49-F238E27FC236}">
                    <a16:creationId xmlns:a16="http://schemas.microsoft.com/office/drawing/2014/main" id="{CA7C5C84-53D3-479C-88E5-86987A8F61B2}"/>
                  </a:ext>
                </a:extLst>
              </p:cNvPr>
              <p:cNvSpPr/>
              <p:nvPr/>
            </p:nvSpPr>
            <p:spPr>
              <a:xfrm rot="3160846">
                <a:off x="1707876" y="325099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5" name="39 Elipse">
                <a:extLst>
                  <a:ext uri="{FF2B5EF4-FFF2-40B4-BE49-F238E27FC236}">
                    <a16:creationId xmlns:a16="http://schemas.microsoft.com/office/drawing/2014/main" id="{E9EC5676-CA10-4BAE-900E-E3B88D2023A7}"/>
                  </a:ext>
                </a:extLst>
              </p:cNvPr>
              <p:cNvSpPr/>
              <p:nvPr/>
            </p:nvSpPr>
            <p:spPr>
              <a:xfrm rot="3160846">
                <a:off x="1525222" y="3360248"/>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6" name="39 Elipse">
                <a:extLst>
                  <a:ext uri="{FF2B5EF4-FFF2-40B4-BE49-F238E27FC236}">
                    <a16:creationId xmlns:a16="http://schemas.microsoft.com/office/drawing/2014/main" id="{C59C2DA9-7527-4013-A532-B04E740D0C4C}"/>
                  </a:ext>
                </a:extLst>
              </p:cNvPr>
              <p:cNvSpPr/>
              <p:nvPr/>
            </p:nvSpPr>
            <p:spPr>
              <a:xfrm rot="3160846">
                <a:off x="1953723" y="3169875"/>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7" name="39 Elipse">
                <a:extLst>
                  <a:ext uri="{FF2B5EF4-FFF2-40B4-BE49-F238E27FC236}">
                    <a16:creationId xmlns:a16="http://schemas.microsoft.com/office/drawing/2014/main" id="{CCD8B06A-680A-481E-947F-8C8E3AC6E477}"/>
                  </a:ext>
                </a:extLst>
              </p:cNvPr>
              <p:cNvSpPr/>
              <p:nvPr/>
            </p:nvSpPr>
            <p:spPr>
              <a:xfrm rot="3160846">
                <a:off x="1255988" y="387083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8" name="39 Elipse">
                <a:extLst>
                  <a:ext uri="{FF2B5EF4-FFF2-40B4-BE49-F238E27FC236}">
                    <a16:creationId xmlns:a16="http://schemas.microsoft.com/office/drawing/2014/main" id="{526E436D-59F2-49F5-ADD9-8A8ADE3E9113}"/>
                  </a:ext>
                </a:extLst>
              </p:cNvPr>
              <p:cNvSpPr/>
              <p:nvPr/>
            </p:nvSpPr>
            <p:spPr>
              <a:xfrm rot="3160846">
                <a:off x="2422424" y="2898020"/>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9" name="39 Elipse">
                <a:extLst>
                  <a:ext uri="{FF2B5EF4-FFF2-40B4-BE49-F238E27FC236}">
                    <a16:creationId xmlns:a16="http://schemas.microsoft.com/office/drawing/2014/main" id="{9FDD1BC9-FDAF-4124-B5E4-95E8A589B94B}"/>
                  </a:ext>
                </a:extLst>
              </p:cNvPr>
              <p:cNvSpPr/>
              <p:nvPr/>
            </p:nvSpPr>
            <p:spPr>
              <a:xfrm rot="3160846">
                <a:off x="1834864" y="3325491"/>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0" name="39 Elipse">
                <a:extLst>
                  <a:ext uri="{FF2B5EF4-FFF2-40B4-BE49-F238E27FC236}">
                    <a16:creationId xmlns:a16="http://schemas.microsoft.com/office/drawing/2014/main" id="{AA335B4C-E6E7-4920-BABF-EFCA20CDC9E6}"/>
                  </a:ext>
                </a:extLst>
              </p:cNvPr>
              <p:cNvSpPr/>
              <p:nvPr/>
            </p:nvSpPr>
            <p:spPr>
              <a:xfrm rot="3160846">
                <a:off x="1702548" y="3477005"/>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1" name="39 Elipse">
                <a:extLst>
                  <a:ext uri="{FF2B5EF4-FFF2-40B4-BE49-F238E27FC236}">
                    <a16:creationId xmlns:a16="http://schemas.microsoft.com/office/drawing/2014/main" id="{CB3864F9-5F0B-462A-8426-9ECB411D5482}"/>
                  </a:ext>
                </a:extLst>
              </p:cNvPr>
              <p:cNvSpPr/>
              <p:nvPr/>
            </p:nvSpPr>
            <p:spPr>
              <a:xfrm rot="3160846">
                <a:off x="1245703" y="359628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2" name="39 Elipse">
                <a:extLst>
                  <a:ext uri="{FF2B5EF4-FFF2-40B4-BE49-F238E27FC236}">
                    <a16:creationId xmlns:a16="http://schemas.microsoft.com/office/drawing/2014/main" id="{C82D9087-4411-45B8-B4BC-6B21649875E4}"/>
                  </a:ext>
                </a:extLst>
              </p:cNvPr>
              <p:cNvSpPr/>
              <p:nvPr/>
            </p:nvSpPr>
            <p:spPr>
              <a:xfrm rot="3160846">
                <a:off x="1104484" y="3829693"/>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3" name="39 Elipse">
                <a:extLst>
                  <a:ext uri="{FF2B5EF4-FFF2-40B4-BE49-F238E27FC236}">
                    <a16:creationId xmlns:a16="http://schemas.microsoft.com/office/drawing/2014/main" id="{0F1E7280-1163-45EC-93D3-2947BF337283}"/>
                  </a:ext>
                </a:extLst>
              </p:cNvPr>
              <p:cNvSpPr/>
              <p:nvPr/>
            </p:nvSpPr>
            <p:spPr>
              <a:xfrm rot="3160846">
                <a:off x="1546587" y="3649307"/>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4" name="39 Elipse">
                <a:extLst>
                  <a:ext uri="{FF2B5EF4-FFF2-40B4-BE49-F238E27FC236}">
                    <a16:creationId xmlns:a16="http://schemas.microsoft.com/office/drawing/2014/main" id="{EA5F0B09-1740-403D-AA64-8A3A74AFB0DE}"/>
                  </a:ext>
                </a:extLst>
              </p:cNvPr>
              <p:cNvSpPr/>
              <p:nvPr/>
            </p:nvSpPr>
            <p:spPr>
              <a:xfrm rot="3160846">
                <a:off x="1545206" y="3504583"/>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grpSp>
      <p:grpSp>
        <p:nvGrpSpPr>
          <p:cNvPr id="153" name="Group 152">
            <a:extLst>
              <a:ext uri="{FF2B5EF4-FFF2-40B4-BE49-F238E27FC236}">
                <a16:creationId xmlns:a16="http://schemas.microsoft.com/office/drawing/2014/main" id="{8DFBEA93-0B48-4343-9285-606D2D53B932}"/>
              </a:ext>
            </a:extLst>
          </p:cNvPr>
          <p:cNvGrpSpPr/>
          <p:nvPr/>
        </p:nvGrpSpPr>
        <p:grpSpPr>
          <a:xfrm rot="2174298">
            <a:off x="3638936" y="4123042"/>
            <a:ext cx="895750" cy="618211"/>
            <a:chOff x="857028" y="2858751"/>
            <a:chExt cx="1908276" cy="1317016"/>
          </a:xfrm>
        </p:grpSpPr>
        <p:sp>
          <p:nvSpPr>
            <p:cNvPr id="154" name="Oval 153">
              <a:extLst>
                <a:ext uri="{FF2B5EF4-FFF2-40B4-BE49-F238E27FC236}">
                  <a16:creationId xmlns:a16="http://schemas.microsoft.com/office/drawing/2014/main" id="{3A42DA0C-D706-4B0E-8AFC-6400ADD287AB}"/>
                </a:ext>
              </a:extLst>
            </p:cNvPr>
            <p:cNvSpPr/>
            <p:nvPr/>
          </p:nvSpPr>
          <p:spPr>
            <a:xfrm rot="3160846">
              <a:off x="1547765" y="2554558"/>
              <a:ext cx="526801" cy="1908276"/>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55" name="Group 154">
              <a:extLst>
                <a:ext uri="{FF2B5EF4-FFF2-40B4-BE49-F238E27FC236}">
                  <a16:creationId xmlns:a16="http://schemas.microsoft.com/office/drawing/2014/main" id="{7D57195E-2543-4110-ABCF-BECA9F7EC221}"/>
                </a:ext>
              </a:extLst>
            </p:cNvPr>
            <p:cNvGrpSpPr/>
            <p:nvPr/>
          </p:nvGrpSpPr>
          <p:grpSpPr>
            <a:xfrm rot="955832">
              <a:off x="1292285" y="2858751"/>
              <a:ext cx="1048843" cy="1317016"/>
              <a:chOff x="1063750" y="2938754"/>
              <a:chExt cx="1523979" cy="1097391"/>
            </a:xfrm>
          </p:grpSpPr>
          <p:sp>
            <p:nvSpPr>
              <p:cNvPr id="156" name="39 Elipse">
                <a:extLst>
                  <a:ext uri="{FF2B5EF4-FFF2-40B4-BE49-F238E27FC236}">
                    <a16:creationId xmlns:a16="http://schemas.microsoft.com/office/drawing/2014/main" id="{4B2AA73A-84AE-4580-80D9-F84FCC0736EF}"/>
                  </a:ext>
                </a:extLst>
              </p:cNvPr>
              <p:cNvSpPr/>
              <p:nvPr/>
            </p:nvSpPr>
            <p:spPr>
              <a:xfrm rot="3160846">
                <a:off x="2135879" y="2952692"/>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7" name="39 Elipse">
                <a:extLst>
                  <a:ext uri="{FF2B5EF4-FFF2-40B4-BE49-F238E27FC236}">
                    <a16:creationId xmlns:a16="http://schemas.microsoft.com/office/drawing/2014/main" id="{2A4515CD-9E33-4398-AF32-42B16845DE18}"/>
                  </a:ext>
                </a:extLst>
              </p:cNvPr>
              <p:cNvSpPr/>
              <p:nvPr/>
            </p:nvSpPr>
            <p:spPr>
              <a:xfrm rot="3160846">
                <a:off x="1867565" y="3147624"/>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8" name="39 Elipse">
                <a:extLst>
                  <a:ext uri="{FF2B5EF4-FFF2-40B4-BE49-F238E27FC236}">
                    <a16:creationId xmlns:a16="http://schemas.microsoft.com/office/drawing/2014/main" id="{BBE27628-0538-4D16-8563-D709FDDFCD24}"/>
                  </a:ext>
                </a:extLst>
              </p:cNvPr>
              <p:cNvSpPr/>
              <p:nvPr/>
            </p:nvSpPr>
            <p:spPr>
              <a:xfrm rot="3160846">
                <a:off x="1720659" y="3577687"/>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9" name="39 Elipse">
                <a:extLst>
                  <a:ext uri="{FF2B5EF4-FFF2-40B4-BE49-F238E27FC236}">
                    <a16:creationId xmlns:a16="http://schemas.microsoft.com/office/drawing/2014/main" id="{77A0BB60-2B42-49B7-B11E-3FE33934F017}"/>
                  </a:ext>
                </a:extLst>
              </p:cNvPr>
              <p:cNvSpPr/>
              <p:nvPr/>
            </p:nvSpPr>
            <p:spPr>
              <a:xfrm rot="3160846">
                <a:off x="2092857" y="3257782"/>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0" name="39 Elipse">
                <a:extLst>
                  <a:ext uri="{FF2B5EF4-FFF2-40B4-BE49-F238E27FC236}">
                    <a16:creationId xmlns:a16="http://schemas.microsoft.com/office/drawing/2014/main" id="{4CA12ADC-4C7D-4AA5-97AD-1FB103965F56}"/>
                  </a:ext>
                </a:extLst>
              </p:cNvPr>
              <p:cNvSpPr/>
              <p:nvPr/>
            </p:nvSpPr>
            <p:spPr>
              <a:xfrm rot="3160846">
                <a:off x="1413240" y="365060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1" name="39 Elipse">
                <a:extLst>
                  <a:ext uri="{FF2B5EF4-FFF2-40B4-BE49-F238E27FC236}">
                    <a16:creationId xmlns:a16="http://schemas.microsoft.com/office/drawing/2014/main" id="{C93942C9-FDD9-4EE2-B4B5-31900CA73055}"/>
                  </a:ext>
                </a:extLst>
              </p:cNvPr>
              <p:cNvSpPr/>
              <p:nvPr/>
            </p:nvSpPr>
            <p:spPr>
              <a:xfrm rot="3160846">
                <a:off x="1925405" y="348772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2" name="39 Elipse">
                <a:extLst>
                  <a:ext uri="{FF2B5EF4-FFF2-40B4-BE49-F238E27FC236}">
                    <a16:creationId xmlns:a16="http://schemas.microsoft.com/office/drawing/2014/main" id="{7537C3C7-3970-44BD-ABF2-2671C3E39450}"/>
                  </a:ext>
                </a:extLst>
              </p:cNvPr>
              <p:cNvSpPr/>
              <p:nvPr/>
            </p:nvSpPr>
            <p:spPr>
              <a:xfrm rot="3160846">
                <a:off x="2261971" y="3056778"/>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3" name="39 Elipse">
                <a:extLst>
                  <a:ext uri="{FF2B5EF4-FFF2-40B4-BE49-F238E27FC236}">
                    <a16:creationId xmlns:a16="http://schemas.microsoft.com/office/drawing/2014/main" id="{88B914D9-C540-451E-8F72-F2789D5A3ABA}"/>
                  </a:ext>
                </a:extLst>
              </p:cNvPr>
              <p:cNvSpPr/>
              <p:nvPr/>
            </p:nvSpPr>
            <p:spPr>
              <a:xfrm rot="3160846">
                <a:off x="1707876" y="325099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4" name="39 Elipse">
                <a:extLst>
                  <a:ext uri="{FF2B5EF4-FFF2-40B4-BE49-F238E27FC236}">
                    <a16:creationId xmlns:a16="http://schemas.microsoft.com/office/drawing/2014/main" id="{232DAB24-3197-4507-954B-6A02878518D8}"/>
                  </a:ext>
                </a:extLst>
              </p:cNvPr>
              <p:cNvSpPr/>
              <p:nvPr/>
            </p:nvSpPr>
            <p:spPr>
              <a:xfrm rot="3160846">
                <a:off x="1525222" y="3360248"/>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5" name="39 Elipse">
                <a:extLst>
                  <a:ext uri="{FF2B5EF4-FFF2-40B4-BE49-F238E27FC236}">
                    <a16:creationId xmlns:a16="http://schemas.microsoft.com/office/drawing/2014/main" id="{ED2A95B8-CF48-46CE-8085-464CB09A352C}"/>
                  </a:ext>
                </a:extLst>
              </p:cNvPr>
              <p:cNvSpPr/>
              <p:nvPr/>
            </p:nvSpPr>
            <p:spPr>
              <a:xfrm rot="3160846">
                <a:off x="1953723" y="3169875"/>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6" name="39 Elipse">
                <a:extLst>
                  <a:ext uri="{FF2B5EF4-FFF2-40B4-BE49-F238E27FC236}">
                    <a16:creationId xmlns:a16="http://schemas.microsoft.com/office/drawing/2014/main" id="{138E5B77-7DBB-4EC4-B47D-0515EC1A92FA}"/>
                  </a:ext>
                </a:extLst>
              </p:cNvPr>
              <p:cNvSpPr/>
              <p:nvPr/>
            </p:nvSpPr>
            <p:spPr>
              <a:xfrm rot="3160846">
                <a:off x="1255988" y="387083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7" name="39 Elipse">
                <a:extLst>
                  <a:ext uri="{FF2B5EF4-FFF2-40B4-BE49-F238E27FC236}">
                    <a16:creationId xmlns:a16="http://schemas.microsoft.com/office/drawing/2014/main" id="{FBC8C0AC-ADDC-45E9-B5B8-C52145C93555}"/>
                  </a:ext>
                </a:extLst>
              </p:cNvPr>
              <p:cNvSpPr/>
              <p:nvPr/>
            </p:nvSpPr>
            <p:spPr>
              <a:xfrm rot="3160846">
                <a:off x="2422424" y="2898020"/>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8" name="39 Elipse">
                <a:extLst>
                  <a:ext uri="{FF2B5EF4-FFF2-40B4-BE49-F238E27FC236}">
                    <a16:creationId xmlns:a16="http://schemas.microsoft.com/office/drawing/2014/main" id="{E18047FB-85F0-448A-9329-89AA4B70451E}"/>
                  </a:ext>
                </a:extLst>
              </p:cNvPr>
              <p:cNvSpPr/>
              <p:nvPr/>
            </p:nvSpPr>
            <p:spPr>
              <a:xfrm rot="3160846">
                <a:off x="1834864" y="3325491"/>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9" name="39 Elipse">
                <a:extLst>
                  <a:ext uri="{FF2B5EF4-FFF2-40B4-BE49-F238E27FC236}">
                    <a16:creationId xmlns:a16="http://schemas.microsoft.com/office/drawing/2014/main" id="{0BAD16DE-2E04-4B72-9B4A-FAA2F7254A14}"/>
                  </a:ext>
                </a:extLst>
              </p:cNvPr>
              <p:cNvSpPr/>
              <p:nvPr/>
            </p:nvSpPr>
            <p:spPr>
              <a:xfrm rot="3160846">
                <a:off x="1702548" y="3477005"/>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0" name="39 Elipse">
                <a:extLst>
                  <a:ext uri="{FF2B5EF4-FFF2-40B4-BE49-F238E27FC236}">
                    <a16:creationId xmlns:a16="http://schemas.microsoft.com/office/drawing/2014/main" id="{08EC7AC3-8902-4474-BF29-AAB279E7C5E2}"/>
                  </a:ext>
                </a:extLst>
              </p:cNvPr>
              <p:cNvSpPr/>
              <p:nvPr/>
            </p:nvSpPr>
            <p:spPr>
              <a:xfrm rot="3160846">
                <a:off x="1245703" y="359628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1" name="39 Elipse">
                <a:extLst>
                  <a:ext uri="{FF2B5EF4-FFF2-40B4-BE49-F238E27FC236}">
                    <a16:creationId xmlns:a16="http://schemas.microsoft.com/office/drawing/2014/main" id="{0B5AFAC8-9596-4CB9-983D-84A5572C4F0C}"/>
                  </a:ext>
                </a:extLst>
              </p:cNvPr>
              <p:cNvSpPr/>
              <p:nvPr/>
            </p:nvSpPr>
            <p:spPr>
              <a:xfrm rot="3160846">
                <a:off x="1104484" y="3829693"/>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2" name="39 Elipse">
                <a:extLst>
                  <a:ext uri="{FF2B5EF4-FFF2-40B4-BE49-F238E27FC236}">
                    <a16:creationId xmlns:a16="http://schemas.microsoft.com/office/drawing/2014/main" id="{03C33ED9-296E-44B6-A83D-14DAF10FFC95}"/>
                  </a:ext>
                </a:extLst>
              </p:cNvPr>
              <p:cNvSpPr/>
              <p:nvPr/>
            </p:nvSpPr>
            <p:spPr>
              <a:xfrm rot="3160846">
                <a:off x="1546587" y="3649307"/>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3" name="39 Elipse">
                <a:extLst>
                  <a:ext uri="{FF2B5EF4-FFF2-40B4-BE49-F238E27FC236}">
                    <a16:creationId xmlns:a16="http://schemas.microsoft.com/office/drawing/2014/main" id="{4AFEA660-4665-4122-A668-DC1868345983}"/>
                  </a:ext>
                </a:extLst>
              </p:cNvPr>
              <p:cNvSpPr/>
              <p:nvPr/>
            </p:nvSpPr>
            <p:spPr>
              <a:xfrm rot="3160846">
                <a:off x="1545206" y="3504583"/>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grpSp>
      <p:grpSp>
        <p:nvGrpSpPr>
          <p:cNvPr id="6" name="Group 5">
            <a:extLst>
              <a:ext uri="{FF2B5EF4-FFF2-40B4-BE49-F238E27FC236}">
                <a16:creationId xmlns:a16="http://schemas.microsoft.com/office/drawing/2014/main" id="{9FA7A6F6-769E-45EC-BBBC-706B9D199943}"/>
              </a:ext>
            </a:extLst>
          </p:cNvPr>
          <p:cNvGrpSpPr/>
          <p:nvPr/>
        </p:nvGrpSpPr>
        <p:grpSpPr>
          <a:xfrm>
            <a:off x="746078" y="2026701"/>
            <a:ext cx="1908276" cy="1317016"/>
            <a:chOff x="857028" y="2858751"/>
            <a:chExt cx="1908276" cy="1317016"/>
          </a:xfrm>
        </p:grpSpPr>
        <p:sp>
          <p:nvSpPr>
            <p:cNvPr id="133" name="Oval 132">
              <a:extLst>
                <a:ext uri="{FF2B5EF4-FFF2-40B4-BE49-F238E27FC236}">
                  <a16:creationId xmlns:a16="http://schemas.microsoft.com/office/drawing/2014/main" id="{AC5E19D4-FC98-43B7-91B6-3568F81C1F76}"/>
                </a:ext>
              </a:extLst>
            </p:cNvPr>
            <p:cNvSpPr/>
            <p:nvPr/>
          </p:nvSpPr>
          <p:spPr>
            <a:xfrm rot="3160846">
              <a:off x="1547765" y="2554558"/>
              <a:ext cx="526801" cy="1908276"/>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 name="Group 3">
              <a:extLst>
                <a:ext uri="{FF2B5EF4-FFF2-40B4-BE49-F238E27FC236}">
                  <a16:creationId xmlns:a16="http://schemas.microsoft.com/office/drawing/2014/main" id="{20E67F99-BB2B-4D14-8023-88FB1BDE7743}"/>
                </a:ext>
              </a:extLst>
            </p:cNvPr>
            <p:cNvGrpSpPr/>
            <p:nvPr/>
          </p:nvGrpSpPr>
          <p:grpSpPr>
            <a:xfrm rot="955832">
              <a:off x="1292285" y="2858751"/>
              <a:ext cx="1048843" cy="1317016"/>
              <a:chOff x="1063750" y="2938754"/>
              <a:chExt cx="1523979" cy="1097391"/>
            </a:xfrm>
          </p:grpSpPr>
          <p:sp>
            <p:nvSpPr>
              <p:cNvPr id="134" name="39 Elipse">
                <a:extLst>
                  <a:ext uri="{FF2B5EF4-FFF2-40B4-BE49-F238E27FC236}">
                    <a16:creationId xmlns:a16="http://schemas.microsoft.com/office/drawing/2014/main" id="{34809918-7B5F-4DCF-8F8E-0593E59F4CAA}"/>
                  </a:ext>
                </a:extLst>
              </p:cNvPr>
              <p:cNvSpPr/>
              <p:nvPr/>
            </p:nvSpPr>
            <p:spPr>
              <a:xfrm rot="3160846">
                <a:off x="2135879" y="2952692"/>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5" name="39 Elipse">
                <a:extLst>
                  <a:ext uri="{FF2B5EF4-FFF2-40B4-BE49-F238E27FC236}">
                    <a16:creationId xmlns:a16="http://schemas.microsoft.com/office/drawing/2014/main" id="{1182A98C-8210-413F-90C3-3F04DE77CF2C}"/>
                  </a:ext>
                </a:extLst>
              </p:cNvPr>
              <p:cNvSpPr/>
              <p:nvPr/>
            </p:nvSpPr>
            <p:spPr>
              <a:xfrm rot="3160846">
                <a:off x="1867565" y="3147624"/>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6" name="39 Elipse">
                <a:extLst>
                  <a:ext uri="{FF2B5EF4-FFF2-40B4-BE49-F238E27FC236}">
                    <a16:creationId xmlns:a16="http://schemas.microsoft.com/office/drawing/2014/main" id="{E2FCCE99-70C6-4C5D-8135-D651BB45EBDA}"/>
                  </a:ext>
                </a:extLst>
              </p:cNvPr>
              <p:cNvSpPr/>
              <p:nvPr/>
            </p:nvSpPr>
            <p:spPr>
              <a:xfrm rot="3160846">
                <a:off x="1720659" y="3577687"/>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7" name="39 Elipse">
                <a:extLst>
                  <a:ext uri="{FF2B5EF4-FFF2-40B4-BE49-F238E27FC236}">
                    <a16:creationId xmlns:a16="http://schemas.microsoft.com/office/drawing/2014/main" id="{AEDC9BE9-D73A-443A-8A9D-34B21258231C}"/>
                  </a:ext>
                </a:extLst>
              </p:cNvPr>
              <p:cNvSpPr/>
              <p:nvPr/>
            </p:nvSpPr>
            <p:spPr>
              <a:xfrm rot="3160846">
                <a:off x="2092857" y="3257782"/>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8" name="39 Elipse">
                <a:extLst>
                  <a:ext uri="{FF2B5EF4-FFF2-40B4-BE49-F238E27FC236}">
                    <a16:creationId xmlns:a16="http://schemas.microsoft.com/office/drawing/2014/main" id="{34354BC3-4AC0-40BA-9AD2-2EEC76C2E6F3}"/>
                  </a:ext>
                </a:extLst>
              </p:cNvPr>
              <p:cNvSpPr/>
              <p:nvPr/>
            </p:nvSpPr>
            <p:spPr>
              <a:xfrm rot="3160846">
                <a:off x="1413240" y="365060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9" name="39 Elipse">
                <a:extLst>
                  <a:ext uri="{FF2B5EF4-FFF2-40B4-BE49-F238E27FC236}">
                    <a16:creationId xmlns:a16="http://schemas.microsoft.com/office/drawing/2014/main" id="{67754E30-9976-442C-B165-DF9AF069789C}"/>
                  </a:ext>
                </a:extLst>
              </p:cNvPr>
              <p:cNvSpPr/>
              <p:nvPr/>
            </p:nvSpPr>
            <p:spPr>
              <a:xfrm rot="3160846">
                <a:off x="1925405" y="348772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0" name="39 Elipse">
                <a:extLst>
                  <a:ext uri="{FF2B5EF4-FFF2-40B4-BE49-F238E27FC236}">
                    <a16:creationId xmlns:a16="http://schemas.microsoft.com/office/drawing/2014/main" id="{A331F047-6429-4BDA-BDCE-4457B054E9A4}"/>
                  </a:ext>
                </a:extLst>
              </p:cNvPr>
              <p:cNvSpPr/>
              <p:nvPr/>
            </p:nvSpPr>
            <p:spPr>
              <a:xfrm rot="3160846">
                <a:off x="2261971" y="3056778"/>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1" name="39 Elipse">
                <a:extLst>
                  <a:ext uri="{FF2B5EF4-FFF2-40B4-BE49-F238E27FC236}">
                    <a16:creationId xmlns:a16="http://schemas.microsoft.com/office/drawing/2014/main" id="{92ADD358-C1C0-449A-8C03-0D9AD7A79411}"/>
                  </a:ext>
                </a:extLst>
              </p:cNvPr>
              <p:cNvSpPr/>
              <p:nvPr/>
            </p:nvSpPr>
            <p:spPr>
              <a:xfrm rot="3160846">
                <a:off x="1707876" y="325099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2" name="39 Elipse">
                <a:extLst>
                  <a:ext uri="{FF2B5EF4-FFF2-40B4-BE49-F238E27FC236}">
                    <a16:creationId xmlns:a16="http://schemas.microsoft.com/office/drawing/2014/main" id="{0E2CA84D-319E-45B8-B810-94FEA9860147}"/>
                  </a:ext>
                </a:extLst>
              </p:cNvPr>
              <p:cNvSpPr/>
              <p:nvPr/>
            </p:nvSpPr>
            <p:spPr>
              <a:xfrm rot="3160846">
                <a:off x="1525222" y="3360248"/>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3" name="39 Elipse">
                <a:extLst>
                  <a:ext uri="{FF2B5EF4-FFF2-40B4-BE49-F238E27FC236}">
                    <a16:creationId xmlns:a16="http://schemas.microsoft.com/office/drawing/2014/main" id="{2726E666-E58F-4704-AFB5-6181F1FAF91F}"/>
                  </a:ext>
                </a:extLst>
              </p:cNvPr>
              <p:cNvSpPr/>
              <p:nvPr/>
            </p:nvSpPr>
            <p:spPr>
              <a:xfrm rot="3160846">
                <a:off x="1953723" y="3169875"/>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4" name="39 Elipse">
                <a:extLst>
                  <a:ext uri="{FF2B5EF4-FFF2-40B4-BE49-F238E27FC236}">
                    <a16:creationId xmlns:a16="http://schemas.microsoft.com/office/drawing/2014/main" id="{C6EAC284-C1BD-401A-9E0B-2B25F6EBE709}"/>
                  </a:ext>
                </a:extLst>
              </p:cNvPr>
              <p:cNvSpPr/>
              <p:nvPr/>
            </p:nvSpPr>
            <p:spPr>
              <a:xfrm rot="3160846">
                <a:off x="1255988" y="387083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5" name="39 Elipse">
                <a:extLst>
                  <a:ext uri="{FF2B5EF4-FFF2-40B4-BE49-F238E27FC236}">
                    <a16:creationId xmlns:a16="http://schemas.microsoft.com/office/drawing/2014/main" id="{865F6A0A-F284-4B95-8937-8CCBFD7904E6}"/>
                  </a:ext>
                </a:extLst>
              </p:cNvPr>
              <p:cNvSpPr/>
              <p:nvPr/>
            </p:nvSpPr>
            <p:spPr>
              <a:xfrm rot="3160846">
                <a:off x="2422424" y="2898020"/>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6" name="39 Elipse">
                <a:extLst>
                  <a:ext uri="{FF2B5EF4-FFF2-40B4-BE49-F238E27FC236}">
                    <a16:creationId xmlns:a16="http://schemas.microsoft.com/office/drawing/2014/main" id="{D9ABAD6B-CFE2-4766-85E2-68196042DCAE}"/>
                  </a:ext>
                </a:extLst>
              </p:cNvPr>
              <p:cNvSpPr/>
              <p:nvPr/>
            </p:nvSpPr>
            <p:spPr>
              <a:xfrm rot="3160846">
                <a:off x="1834864" y="3325491"/>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7" name="39 Elipse">
                <a:extLst>
                  <a:ext uri="{FF2B5EF4-FFF2-40B4-BE49-F238E27FC236}">
                    <a16:creationId xmlns:a16="http://schemas.microsoft.com/office/drawing/2014/main" id="{5524FF31-6A69-4E30-863B-80781AF15E4A}"/>
                  </a:ext>
                </a:extLst>
              </p:cNvPr>
              <p:cNvSpPr/>
              <p:nvPr/>
            </p:nvSpPr>
            <p:spPr>
              <a:xfrm rot="3160846">
                <a:off x="1702548" y="3477005"/>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8" name="39 Elipse">
                <a:extLst>
                  <a:ext uri="{FF2B5EF4-FFF2-40B4-BE49-F238E27FC236}">
                    <a16:creationId xmlns:a16="http://schemas.microsoft.com/office/drawing/2014/main" id="{04D3F79E-AA28-4A89-91E4-E72A8AFA74B2}"/>
                  </a:ext>
                </a:extLst>
              </p:cNvPr>
              <p:cNvSpPr/>
              <p:nvPr/>
            </p:nvSpPr>
            <p:spPr>
              <a:xfrm rot="3160846">
                <a:off x="1245703" y="3596289"/>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9" name="39 Elipse">
                <a:extLst>
                  <a:ext uri="{FF2B5EF4-FFF2-40B4-BE49-F238E27FC236}">
                    <a16:creationId xmlns:a16="http://schemas.microsoft.com/office/drawing/2014/main" id="{6720A925-A693-479C-A221-189EEDC307E9}"/>
                  </a:ext>
                </a:extLst>
              </p:cNvPr>
              <p:cNvSpPr/>
              <p:nvPr/>
            </p:nvSpPr>
            <p:spPr>
              <a:xfrm rot="3160846">
                <a:off x="1104484" y="3829693"/>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0" name="39 Elipse">
                <a:extLst>
                  <a:ext uri="{FF2B5EF4-FFF2-40B4-BE49-F238E27FC236}">
                    <a16:creationId xmlns:a16="http://schemas.microsoft.com/office/drawing/2014/main" id="{BB29B9E0-85B8-46AB-B1FD-F0F08684F3E2}"/>
                  </a:ext>
                </a:extLst>
              </p:cNvPr>
              <p:cNvSpPr/>
              <p:nvPr/>
            </p:nvSpPr>
            <p:spPr>
              <a:xfrm rot="3160846">
                <a:off x="1546587" y="3649307"/>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1" name="39 Elipse">
                <a:extLst>
                  <a:ext uri="{FF2B5EF4-FFF2-40B4-BE49-F238E27FC236}">
                    <a16:creationId xmlns:a16="http://schemas.microsoft.com/office/drawing/2014/main" id="{7D5DADBF-194E-4943-B253-49BFABBD992A}"/>
                  </a:ext>
                </a:extLst>
              </p:cNvPr>
              <p:cNvSpPr/>
              <p:nvPr/>
            </p:nvSpPr>
            <p:spPr>
              <a:xfrm rot="3160846">
                <a:off x="1545206" y="3504583"/>
                <a:ext cx="124572" cy="206039"/>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grpSp>
      <p:sp>
        <p:nvSpPr>
          <p:cNvPr id="5" name="Title 4">
            <a:extLst>
              <a:ext uri="{FF2B5EF4-FFF2-40B4-BE49-F238E27FC236}">
                <a16:creationId xmlns:a16="http://schemas.microsoft.com/office/drawing/2014/main" id="{3AABB2F2-FEE3-49A3-9DEE-4148B101C6B0}"/>
              </a:ext>
            </a:extLst>
          </p:cNvPr>
          <p:cNvSpPr>
            <a:spLocks noGrp="1"/>
          </p:cNvSpPr>
          <p:nvPr>
            <p:ph type="title"/>
          </p:nvPr>
        </p:nvSpPr>
        <p:spPr/>
        <p:txBody>
          <a:bodyPr/>
          <a:lstStyle/>
          <a:p>
            <a:r>
              <a:rPr lang="en-US" dirty="0"/>
              <a:t>Anisotropic</a:t>
            </a:r>
          </a:p>
        </p:txBody>
      </p:sp>
      <p:sp>
        <p:nvSpPr>
          <p:cNvPr id="2" name="Slide Number Placeholder 1">
            <a:extLst>
              <a:ext uri="{FF2B5EF4-FFF2-40B4-BE49-F238E27FC236}">
                <a16:creationId xmlns:a16="http://schemas.microsoft.com/office/drawing/2014/main" id="{9B0CBFB9-F499-430C-8E67-FDCF511D9972}"/>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32</a:t>
            </a:fld>
            <a:endParaRPr lang="en-US" sz="1050" dirty="0"/>
          </a:p>
        </p:txBody>
      </p:sp>
      <p:pic>
        <p:nvPicPr>
          <p:cNvPr id="9" name="Picture 8" descr="A picture containing text, dark&#10;&#10;Description automatically generated">
            <a:extLst>
              <a:ext uri="{FF2B5EF4-FFF2-40B4-BE49-F238E27FC236}">
                <a16:creationId xmlns:a16="http://schemas.microsoft.com/office/drawing/2014/main" id="{0F921544-8E71-4EBF-8F23-60ED71C0AEDD}"/>
              </a:ext>
            </a:extLst>
          </p:cNvPr>
          <p:cNvPicPr>
            <a:picLocks noChangeAspect="1"/>
          </p:cNvPicPr>
          <p:nvPr/>
        </p:nvPicPr>
        <p:blipFill rotWithShape="1">
          <a:blip r:embed="rId3"/>
          <a:srcRect t="10092" b="7507"/>
          <a:stretch/>
        </p:blipFill>
        <p:spPr>
          <a:xfrm>
            <a:off x="3193147" y="1054149"/>
            <a:ext cx="5200650" cy="2796095"/>
          </a:xfrm>
          <a:prstGeom prst="rect">
            <a:avLst/>
          </a:prstGeom>
        </p:spPr>
      </p:pic>
      <p:cxnSp>
        <p:nvCxnSpPr>
          <p:cNvPr id="13" name="Straight Arrow Connector 12">
            <a:extLst>
              <a:ext uri="{FF2B5EF4-FFF2-40B4-BE49-F238E27FC236}">
                <a16:creationId xmlns:a16="http://schemas.microsoft.com/office/drawing/2014/main" id="{4649679A-C0B6-49C9-832A-4905AF0E90F5}"/>
              </a:ext>
            </a:extLst>
          </p:cNvPr>
          <p:cNvCxnSpPr>
            <a:cxnSpLocks/>
          </p:cNvCxnSpPr>
          <p:nvPr/>
        </p:nvCxnSpPr>
        <p:spPr>
          <a:xfrm flipH="1">
            <a:off x="1037559" y="2681294"/>
            <a:ext cx="627785" cy="114803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6796C45-615E-46F4-A510-D16A6CC8ACA3}"/>
              </a:ext>
            </a:extLst>
          </p:cNvPr>
          <p:cNvCxnSpPr>
            <a:cxnSpLocks/>
          </p:cNvCxnSpPr>
          <p:nvPr/>
        </p:nvCxnSpPr>
        <p:spPr>
          <a:xfrm flipV="1">
            <a:off x="1611169" y="1728568"/>
            <a:ext cx="1382115" cy="99032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5CBD6C8-39F5-42BF-B14A-92CC113E812E}"/>
              </a:ext>
            </a:extLst>
          </p:cNvPr>
          <p:cNvCxnSpPr>
            <a:cxnSpLocks/>
          </p:cNvCxnSpPr>
          <p:nvPr/>
        </p:nvCxnSpPr>
        <p:spPr>
          <a:xfrm flipH="1" flipV="1">
            <a:off x="893344" y="1633288"/>
            <a:ext cx="765614" cy="104887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9656C75-8159-426B-AD71-DF584A71011E}"/>
              </a:ext>
            </a:extLst>
          </p:cNvPr>
          <p:cNvSpPr txBox="1"/>
          <p:nvPr/>
        </p:nvSpPr>
        <p:spPr>
          <a:xfrm>
            <a:off x="696512" y="1303899"/>
            <a:ext cx="363592"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z</a:t>
            </a:r>
          </a:p>
        </p:txBody>
      </p:sp>
      <p:sp>
        <p:nvSpPr>
          <p:cNvPr id="24" name="TextBox 23">
            <a:extLst>
              <a:ext uri="{FF2B5EF4-FFF2-40B4-BE49-F238E27FC236}">
                <a16:creationId xmlns:a16="http://schemas.microsoft.com/office/drawing/2014/main" id="{172C6C05-19B0-4E73-B3C4-60E994375FF5}"/>
              </a:ext>
            </a:extLst>
          </p:cNvPr>
          <p:cNvSpPr txBox="1"/>
          <p:nvPr/>
        </p:nvSpPr>
        <p:spPr>
          <a:xfrm>
            <a:off x="2628126" y="1400686"/>
            <a:ext cx="363592"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y</a:t>
            </a:r>
          </a:p>
        </p:txBody>
      </p:sp>
      <p:sp>
        <p:nvSpPr>
          <p:cNvPr id="25" name="TextBox 24">
            <a:extLst>
              <a:ext uri="{FF2B5EF4-FFF2-40B4-BE49-F238E27FC236}">
                <a16:creationId xmlns:a16="http://schemas.microsoft.com/office/drawing/2014/main" id="{90F60BED-ACE5-4676-BC40-81156E3BB0D7}"/>
              </a:ext>
            </a:extLst>
          </p:cNvPr>
          <p:cNvSpPr txBox="1"/>
          <p:nvPr/>
        </p:nvSpPr>
        <p:spPr>
          <a:xfrm>
            <a:off x="746078" y="3778820"/>
            <a:ext cx="363592"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x</a:t>
            </a:r>
          </a:p>
        </p:txBody>
      </p:sp>
      <p:cxnSp>
        <p:nvCxnSpPr>
          <p:cNvPr id="49" name="Straight Arrow Connector 48">
            <a:extLst>
              <a:ext uri="{FF2B5EF4-FFF2-40B4-BE49-F238E27FC236}">
                <a16:creationId xmlns:a16="http://schemas.microsoft.com/office/drawing/2014/main" id="{14705898-BBCB-414E-9267-2F2095509769}"/>
              </a:ext>
            </a:extLst>
          </p:cNvPr>
          <p:cNvCxnSpPr>
            <a:cxnSpLocks/>
          </p:cNvCxnSpPr>
          <p:nvPr/>
        </p:nvCxnSpPr>
        <p:spPr>
          <a:xfrm rot="2052829" flipH="1">
            <a:off x="3789725" y="4325757"/>
            <a:ext cx="222961" cy="44830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E27B416F-B5C7-4FE5-9494-2B631FE294F9}"/>
              </a:ext>
            </a:extLst>
          </p:cNvPr>
          <p:cNvCxnSpPr>
            <a:cxnSpLocks/>
          </p:cNvCxnSpPr>
          <p:nvPr/>
        </p:nvCxnSpPr>
        <p:spPr>
          <a:xfrm rot="2052829" flipV="1">
            <a:off x="4161516" y="4213295"/>
            <a:ext cx="490865" cy="38672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662CB196-5CBA-4E3D-9F2B-3CB3774B63CF}"/>
              </a:ext>
            </a:extLst>
          </p:cNvPr>
          <p:cNvCxnSpPr>
            <a:cxnSpLocks/>
          </p:cNvCxnSpPr>
          <p:nvPr/>
        </p:nvCxnSpPr>
        <p:spPr>
          <a:xfrm rot="2052829" flipH="1" flipV="1">
            <a:off x="3984135" y="3975643"/>
            <a:ext cx="271911" cy="40958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11D3868A-8305-417A-A171-817C7C8F62AF}"/>
              </a:ext>
            </a:extLst>
          </p:cNvPr>
          <p:cNvSpPr txBox="1"/>
          <p:nvPr/>
        </p:nvSpPr>
        <p:spPr>
          <a:xfrm rot="2052829">
            <a:off x="4088144" y="3696509"/>
            <a:ext cx="129131" cy="369332"/>
          </a:xfrm>
          <a:prstGeom prst="rect">
            <a:avLst/>
          </a:prstGeom>
          <a:noFill/>
        </p:spPr>
        <p:txBody>
          <a:bodyPr wrap="square">
            <a:spAutoFit/>
          </a:bodyPr>
          <a:lstStyle/>
          <a:p>
            <a:pPr algn="ctr"/>
            <a:endParaRPr lang="en-US"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AB8EE670-5368-427F-AA4B-9743DD32EC06}"/>
              </a:ext>
            </a:extLst>
          </p:cNvPr>
          <p:cNvSpPr txBox="1"/>
          <p:nvPr/>
        </p:nvSpPr>
        <p:spPr>
          <a:xfrm rot="2052829">
            <a:off x="4634194" y="4113502"/>
            <a:ext cx="129131" cy="369332"/>
          </a:xfrm>
          <a:prstGeom prst="rect">
            <a:avLst/>
          </a:prstGeom>
          <a:noFill/>
        </p:spPr>
        <p:txBody>
          <a:bodyPr wrap="square">
            <a:spAutoFit/>
          </a:bodyPr>
          <a:lstStyle/>
          <a:p>
            <a:pPr algn="ctr"/>
            <a:endParaRPr lang="en-US"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B182AB26-C65E-4B55-A485-DA6CDF387684}"/>
              </a:ext>
            </a:extLst>
          </p:cNvPr>
          <p:cNvSpPr txBox="1"/>
          <p:nvPr/>
        </p:nvSpPr>
        <p:spPr>
          <a:xfrm rot="2052829">
            <a:off x="3559276" y="4505618"/>
            <a:ext cx="129131"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x</a:t>
            </a:r>
          </a:p>
        </p:txBody>
      </p:sp>
      <p:sp>
        <p:nvSpPr>
          <p:cNvPr id="80" name="TextBox 79">
            <a:extLst>
              <a:ext uri="{FF2B5EF4-FFF2-40B4-BE49-F238E27FC236}">
                <a16:creationId xmlns:a16="http://schemas.microsoft.com/office/drawing/2014/main" id="{F3CE1D96-6784-459F-824D-0A541C2E3A78}"/>
              </a:ext>
            </a:extLst>
          </p:cNvPr>
          <p:cNvSpPr txBox="1"/>
          <p:nvPr/>
        </p:nvSpPr>
        <p:spPr>
          <a:xfrm rot="7514530">
            <a:off x="6463108" y="4386230"/>
            <a:ext cx="129131" cy="369332"/>
          </a:xfrm>
          <a:prstGeom prst="rect">
            <a:avLst/>
          </a:prstGeom>
          <a:noFill/>
        </p:spPr>
        <p:txBody>
          <a:bodyPr wrap="square">
            <a:spAutoFit/>
          </a:bodyPr>
          <a:lstStyle/>
          <a:p>
            <a:pPr algn="ctr"/>
            <a:endParaRPr lang="en-US"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7A74FCB0-95E1-4432-AF13-162C42B3F63D}"/>
              </a:ext>
            </a:extLst>
          </p:cNvPr>
          <p:cNvSpPr txBox="1"/>
          <p:nvPr/>
        </p:nvSpPr>
        <p:spPr>
          <a:xfrm rot="7514530">
            <a:off x="6035912" y="4719469"/>
            <a:ext cx="129131" cy="369332"/>
          </a:xfrm>
          <a:prstGeom prst="rect">
            <a:avLst/>
          </a:prstGeom>
          <a:noFill/>
        </p:spPr>
        <p:txBody>
          <a:bodyPr wrap="square">
            <a:spAutoFit/>
          </a:bodyPr>
          <a:lstStyle/>
          <a:p>
            <a:pPr algn="ctr"/>
            <a:endParaRPr lang="en-US" dirty="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A5322AB3-8A5A-4E3E-991C-52559932F921}"/>
              </a:ext>
            </a:extLst>
          </p:cNvPr>
          <p:cNvGrpSpPr/>
          <p:nvPr/>
        </p:nvGrpSpPr>
        <p:grpSpPr>
          <a:xfrm>
            <a:off x="5341557" y="3953828"/>
            <a:ext cx="875206" cy="890424"/>
            <a:chOff x="4726303" y="4044184"/>
            <a:chExt cx="875206" cy="890424"/>
          </a:xfrm>
        </p:grpSpPr>
        <p:cxnSp>
          <p:nvCxnSpPr>
            <p:cNvPr id="77" name="Straight Arrow Connector 76">
              <a:extLst>
                <a:ext uri="{FF2B5EF4-FFF2-40B4-BE49-F238E27FC236}">
                  <a16:creationId xmlns:a16="http://schemas.microsoft.com/office/drawing/2014/main" id="{93814120-41FA-495F-9BF5-FC3D5A7935B4}"/>
                </a:ext>
              </a:extLst>
            </p:cNvPr>
            <p:cNvCxnSpPr>
              <a:cxnSpLocks/>
            </p:cNvCxnSpPr>
            <p:nvPr/>
          </p:nvCxnSpPr>
          <p:spPr>
            <a:xfrm flipH="1">
              <a:off x="4816745" y="4618350"/>
              <a:ext cx="333229" cy="23429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CF55FD59-3597-49A1-8317-88C22AFF1B2B}"/>
                </a:ext>
              </a:extLst>
            </p:cNvPr>
            <p:cNvCxnSpPr>
              <a:cxnSpLocks/>
            </p:cNvCxnSpPr>
            <p:nvPr/>
          </p:nvCxnSpPr>
          <p:spPr>
            <a:xfrm flipH="1" flipV="1">
              <a:off x="5136025" y="4044184"/>
              <a:ext cx="13058" cy="549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020D07C1-E0A8-4450-AB4F-0E00382E53BF}"/>
                </a:ext>
              </a:extLst>
            </p:cNvPr>
            <p:cNvCxnSpPr>
              <a:cxnSpLocks/>
            </p:cNvCxnSpPr>
            <p:nvPr/>
          </p:nvCxnSpPr>
          <p:spPr>
            <a:xfrm rot="7514530" flipH="1" flipV="1">
              <a:off x="5260760" y="4418642"/>
              <a:ext cx="271912" cy="40958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TextBox 81">
              <a:extLst>
                <a:ext uri="{FF2B5EF4-FFF2-40B4-BE49-F238E27FC236}">
                  <a16:creationId xmlns:a16="http://schemas.microsoft.com/office/drawing/2014/main" id="{0E773EB4-20D5-4CBF-8C08-B9A3C57ED3C6}"/>
                </a:ext>
              </a:extLst>
            </p:cNvPr>
            <p:cNvSpPr txBox="1"/>
            <p:nvPr/>
          </p:nvSpPr>
          <p:spPr>
            <a:xfrm rot="2214144">
              <a:off x="4726303" y="4565276"/>
              <a:ext cx="129131"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y</a:t>
              </a:r>
            </a:p>
          </p:txBody>
        </p:sp>
      </p:grpSp>
      <p:grpSp>
        <p:nvGrpSpPr>
          <p:cNvPr id="103" name="Group 102">
            <a:extLst>
              <a:ext uri="{FF2B5EF4-FFF2-40B4-BE49-F238E27FC236}">
                <a16:creationId xmlns:a16="http://schemas.microsoft.com/office/drawing/2014/main" id="{4379B6A9-3F68-4D97-8CEC-41C051E84A77}"/>
              </a:ext>
            </a:extLst>
          </p:cNvPr>
          <p:cNvGrpSpPr/>
          <p:nvPr/>
        </p:nvGrpSpPr>
        <p:grpSpPr>
          <a:xfrm rot="7514530">
            <a:off x="7269902" y="3919082"/>
            <a:ext cx="936503" cy="883180"/>
            <a:chOff x="-803446" y="3022284"/>
            <a:chExt cx="4315233" cy="1032177"/>
          </a:xfrm>
        </p:grpSpPr>
        <p:grpSp>
          <p:nvGrpSpPr>
            <p:cNvPr id="104" name="Group 103">
              <a:extLst>
                <a:ext uri="{FF2B5EF4-FFF2-40B4-BE49-F238E27FC236}">
                  <a16:creationId xmlns:a16="http://schemas.microsoft.com/office/drawing/2014/main" id="{BE4846E1-78D1-4DDD-9A86-0300F80E2C55}"/>
                </a:ext>
              </a:extLst>
            </p:cNvPr>
            <p:cNvGrpSpPr/>
            <p:nvPr/>
          </p:nvGrpSpPr>
          <p:grpSpPr>
            <a:xfrm rot="19481237">
              <a:off x="891809" y="3232801"/>
              <a:ext cx="2619978" cy="687820"/>
              <a:chOff x="388354" y="2825214"/>
              <a:chExt cx="2619978" cy="2619977"/>
            </a:xfrm>
          </p:grpSpPr>
          <p:grpSp>
            <p:nvGrpSpPr>
              <p:cNvPr id="111" name="Group 110">
                <a:extLst>
                  <a:ext uri="{FF2B5EF4-FFF2-40B4-BE49-F238E27FC236}">
                    <a16:creationId xmlns:a16="http://schemas.microsoft.com/office/drawing/2014/main" id="{D959A41F-267C-4A29-B421-603A55E37A05}"/>
                  </a:ext>
                </a:extLst>
              </p:cNvPr>
              <p:cNvGrpSpPr/>
              <p:nvPr/>
            </p:nvGrpSpPr>
            <p:grpSpPr>
              <a:xfrm>
                <a:off x="388354" y="2825214"/>
                <a:ext cx="2619978" cy="2619977"/>
                <a:chOff x="4882839" y="2518140"/>
                <a:chExt cx="2619978" cy="2619977"/>
              </a:xfrm>
            </p:grpSpPr>
            <p:sp>
              <p:nvSpPr>
                <p:cNvPr id="124" name="Oval 123">
                  <a:extLst>
                    <a:ext uri="{FF2B5EF4-FFF2-40B4-BE49-F238E27FC236}">
                      <a16:creationId xmlns:a16="http://schemas.microsoft.com/office/drawing/2014/main" id="{9EA17441-7CEE-43CB-A60E-8C4537A8BE89}"/>
                    </a:ext>
                  </a:extLst>
                </p:cNvPr>
                <p:cNvSpPr/>
                <p:nvPr/>
              </p:nvSpPr>
              <p:spPr>
                <a:xfrm>
                  <a:off x="4882839" y="2518140"/>
                  <a:ext cx="2619978" cy="2619977"/>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39 Elipse">
                  <a:extLst>
                    <a:ext uri="{FF2B5EF4-FFF2-40B4-BE49-F238E27FC236}">
                      <a16:creationId xmlns:a16="http://schemas.microsoft.com/office/drawing/2014/main" id="{23607A8E-2B32-426C-AC82-30C20E6EEC7C}"/>
                    </a:ext>
                  </a:extLst>
                </p:cNvPr>
                <p:cNvSpPr/>
                <p:nvPr/>
              </p:nvSpPr>
              <p:spPr>
                <a:xfrm>
                  <a:off x="5545713" y="340124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6" name="39 Elipse">
                  <a:extLst>
                    <a:ext uri="{FF2B5EF4-FFF2-40B4-BE49-F238E27FC236}">
                      <a16:creationId xmlns:a16="http://schemas.microsoft.com/office/drawing/2014/main" id="{1DC1AE53-E293-40EE-B825-440EE13583E5}"/>
                    </a:ext>
                  </a:extLst>
                </p:cNvPr>
                <p:cNvSpPr/>
                <p:nvPr/>
              </p:nvSpPr>
              <p:spPr>
                <a:xfrm>
                  <a:off x="5033646" y="398725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7" name="39 Elipse">
                  <a:extLst>
                    <a:ext uri="{FF2B5EF4-FFF2-40B4-BE49-F238E27FC236}">
                      <a16:creationId xmlns:a16="http://schemas.microsoft.com/office/drawing/2014/main" id="{428DBBF4-FD23-4B93-B684-A7870E40CE00}"/>
                    </a:ext>
                  </a:extLst>
                </p:cNvPr>
                <p:cNvSpPr/>
                <p:nvPr/>
              </p:nvSpPr>
              <p:spPr>
                <a:xfrm>
                  <a:off x="5942046" y="3761201"/>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8" name="39 Elipse">
                  <a:extLst>
                    <a:ext uri="{FF2B5EF4-FFF2-40B4-BE49-F238E27FC236}">
                      <a16:creationId xmlns:a16="http://schemas.microsoft.com/office/drawing/2014/main" id="{ADDE7C79-6BBF-49E9-AF17-0B822ECCAB68}"/>
                    </a:ext>
                  </a:extLst>
                </p:cNvPr>
                <p:cNvSpPr/>
                <p:nvPr/>
              </p:nvSpPr>
              <p:spPr>
                <a:xfrm>
                  <a:off x="6481400" y="3578760"/>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9" name="39 Elipse">
                  <a:extLst>
                    <a:ext uri="{FF2B5EF4-FFF2-40B4-BE49-F238E27FC236}">
                      <a16:creationId xmlns:a16="http://schemas.microsoft.com/office/drawing/2014/main" id="{57BD0D56-43AF-43D6-AB9E-045B479AFF57}"/>
                    </a:ext>
                  </a:extLst>
                </p:cNvPr>
                <p:cNvSpPr/>
                <p:nvPr/>
              </p:nvSpPr>
              <p:spPr>
                <a:xfrm>
                  <a:off x="5827536" y="440689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0" name="39 Elipse">
                  <a:extLst>
                    <a:ext uri="{FF2B5EF4-FFF2-40B4-BE49-F238E27FC236}">
                      <a16:creationId xmlns:a16="http://schemas.microsoft.com/office/drawing/2014/main" id="{4348467A-D0BD-4DB1-94B7-91879732FAB4}"/>
                    </a:ext>
                  </a:extLst>
                </p:cNvPr>
                <p:cNvSpPr/>
                <p:nvPr/>
              </p:nvSpPr>
              <p:spPr>
                <a:xfrm>
                  <a:off x="6420400" y="3891405"/>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112" name="39 Elipse">
                <a:extLst>
                  <a:ext uri="{FF2B5EF4-FFF2-40B4-BE49-F238E27FC236}">
                    <a16:creationId xmlns:a16="http://schemas.microsoft.com/office/drawing/2014/main" id="{49CC360B-39C0-4FEF-A193-70A7BC7E120E}"/>
                  </a:ext>
                </a:extLst>
              </p:cNvPr>
              <p:cNvSpPr/>
              <p:nvPr/>
            </p:nvSpPr>
            <p:spPr>
              <a:xfrm>
                <a:off x="1577995" y="359537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3" name="39 Elipse">
                <a:extLst>
                  <a:ext uri="{FF2B5EF4-FFF2-40B4-BE49-F238E27FC236}">
                    <a16:creationId xmlns:a16="http://schemas.microsoft.com/office/drawing/2014/main" id="{EAAAF689-F9B6-42F2-BF3B-A674BCFD37E1}"/>
                  </a:ext>
                </a:extLst>
              </p:cNvPr>
              <p:cNvSpPr/>
              <p:nvPr/>
            </p:nvSpPr>
            <p:spPr>
              <a:xfrm>
                <a:off x="1484693" y="4375123"/>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4" name="39 Elipse">
                <a:extLst>
                  <a:ext uri="{FF2B5EF4-FFF2-40B4-BE49-F238E27FC236}">
                    <a16:creationId xmlns:a16="http://schemas.microsoft.com/office/drawing/2014/main" id="{25FF38DA-90B1-4FEF-8EEA-0E55F014BDB6}"/>
                  </a:ext>
                </a:extLst>
              </p:cNvPr>
              <p:cNvSpPr/>
              <p:nvPr/>
            </p:nvSpPr>
            <p:spPr>
              <a:xfrm>
                <a:off x="1170192" y="4274538"/>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5" name="39 Elipse">
                <a:extLst>
                  <a:ext uri="{FF2B5EF4-FFF2-40B4-BE49-F238E27FC236}">
                    <a16:creationId xmlns:a16="http://schemas.microsoft.com/office/drawing/2014/main" id="{A1437939-8B31-4BE1-9559-F4CD36DDB474}"/>
                  </a:ext>
                </a:extLst>
              </p:cNvPr>
              <p:cNvSpPr/>
              <p:nvPr/>
            </p:nvSpPr>
            <p:spPr>
              <a:xfrm>
                <a:off x="1811721" y="3293927"/>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6" name="39 Elipse">
                <a:extLst>
                  <a:ext uri="{FF2B5EF4-FFF2-40B4-BE49-F238E27FC236}">
                    <a16:creationId xmlns:a16="http://schemas.microsoft.com/office/drawing/2014/main" id="{C4BE7E09-3674-4962-8E6F-197C86743576}"/>
                  </a:ext>
                </a:extLst>
              </p:cNvPr>
              <p:cNvSpPr/>
              <p:nvPr/>
            </p:nvSpPr>
            <p:spPr>
              <a:xfrm>
                <a:off x="1660823" y="5006403"/>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7" name="39 Elipse">
                <a:extLst>
                  <a:ext uri="{FF2B5EF4-FFF2-40B4-BE49-F238E27FC236}">
                    <a16:creationId xmlns:a16="http://schemas.microsoft.com/office/drawing/2014/main" id="{2710625A-9497-419C-B1AA-72ACB963E795}"/>
                  </a:ext>
                </a:extLst>
              </p:cNvPr>
              <p:cNvSpPr/>
              <p:nvPr/>
            </p:nvSpPr>
            <p:spPr>
              <a:xfrm>
                <a:off x="2569551" y="3713448"/>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8" name="39 Elipse">
                <a:extLst>
                  <a:ext uri="{FF2B5EF4-FFF2-40B4-BE49-F238E27FC236}">
                    <a16:creationId xmlns:a16="http://schemas.microsoft.com/office/drawing/2014/main" id="{DD115E53-630D-4548-958C-6B67D37BB865}"/>
                  </a:ext>
                </a:extLst>
              </p:cNvPr>
              <p:cNvSpPr/>
              <p:nvPr/>
            </p:nvSpPr>
            <p:spPr>
              <a:xfrm>
                <a:off x="1353852" y="379058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9" name="39 Elipse">
                <a:extLst>
                  <a:ext uri="{FF2B5EF4-FFF2-40B4-BE49-F238E27FC236}">
                    <a16:creationId xmlns:a16="http://schemas.microsoft.com/office/drawing/2014/main" id="{0530A79E-240E-45CE-B1E9-5B7DF7639450}"/>
                  </a:ext>
                </a:extLst>
              </p:cNvPr>
              <p:cNvSpPr/>
              <p:nvPr/>
            </p:nvSpPr>
            <p:spPr>
              <a:xfrm>
                <a:off x="964571" y="4141324"/>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0" name="39 Elipse">
                <a:extLst>
                  <a:ext uri="{FF2B5EF4-FFF2-40B4-BE49-F238E27FC236}">
                    <a16:creationId xmlns:a16="http://schemas.microsoft.com/office/drawing/2014/main" id="{41C1F8FD-C1EB-4838-97D7-71F3090B47FF}"/>
                  </a:ext>
                </a:extLst>
              </p:cNvPr>
              <p:cNvSpPr/>
              <p:nvPr/>
            </p:nvSpPr>
            <p:spPr>
              <a:xfrm>
                <a:off x="898884" y="4832372"/>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1" name="39 Elipse">
                <a:extLst>
                  <a:ext uri="{FF2B5EF4-FFF2-40B4-BE49-F238E27FC236}">
                    <a16:creationId xmlns:a16="http://schemas.microsoft.com/office/drawing/2014/main" id="{63A297A4-2613-45E6-98CF-ED117E224051}"/>
                  </a:ext>
                </a:extLst>
              </p:cNvPr>
              <p:cNvSpPr/>
              <p:nvPr/>
            </p:nvSpPr>
            <p:spPr>
              <a:xfrm>
                <a:off x="1964102" y="461142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2" name="39 Elipse">
                <a:extLst>
                  <a:ext uri="{FF2B5EF4-FFF2-40B4-BE49-F238E27FC236}">
                    <a16:creationId xmlns:a16="http://schemas.microsoft.com/office/drawing/2014/main" id="{5ED49D4B-3865-43CD-BEBF-3F07F3C534B9}"/>
                  </a:ext>
                </a:extLst>
              </p:cNvPr>
              <p:cNvSpPr/>
              <p:nvPr/>
            </p:nvSpPr>
            <p:spPr>
              <a:xfrm>
                <a:off x="1699303" y="4015189"/>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3" name="39 Elipse">
                <a:extLst>
                  <a:ext uri="{FF2B5EF4-FFF2-40B4-BE49-F238E27FC236}">
                    <a16:creationId xmlns:a16="http://schemas.microsoft.com/office/drawing/2014/main" id="{1BD1636B-2206-4334-8E7D-27F6C8A17D2F}"/>
                  </a:ext>
                </a:extLst>
              </p:cNvPr>
              <p:cNvSpPr/>
              <p:nvPr/>
            </p:nvSpPr>
            <p:spPr>
              <a:xfrm>
                <a:off x="2152814" y="4152221"/>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cxnSp>
          <p:nvCxnSpPr>
            <p:cNvPr id="105" name="Straight Arrow Connector 104">
              <a:extLst>
                <a:ext uri="{FF2B5EF4-FFF2-40B4-BE49-F238E27FC236}">
                  <a16:creationId xmlns:a16="http://schemas.microsoft.com/office/drawing/2014/main" id="{DF4FDAAD-41C4-461E-8939-0C431B3BCFCC}"/>
                </a:ext>
              </a:extLst>
            </p:cNvPr>
            <p:cNvCxnSpPr>
              <a:cxnSpLocks/>
              <a:endCxn id="122" idx="6"/>
            </p:cNvCxnSpPr>
            <p:nvPr/>
          </p:nvCxnSpPr>
          <p:spPr>
            <a:xfrm rot="14085470" flipH="1">
              <a:off x="2302952" y="3426304"/>
              <a:ext cx="27646" cy="2393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EF364DA5-C72E-4405-886F-FE0179DEB668}"/>
                </a:ext>
              </a:extLst>
            </p:cNvPr>
            <p:cNvCxnSpPr>
              <a:cxnSpLocks/>
            </p:cNvCxnSpPr>
            <p:nvPr/>
          </p:nvCxnSpPr>
          <p:spPr>
            <a:xfrm rot="14085470" flipH="1" flipV="1">
              <a:off x="1411894" y="2946199"/>
              <a:ext cx="29311" cy="153413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59CE30C7-373B-4FEE-98B7-1C125D6689A6}"/>
                </a:ext>
              </a:extLst>
            </p:cNvPr>
            <p:cNvCxnSpPr>
              <a:cxnSpLocks/>
            </p:cNvCxnSpPr>
            <p:nvPr/>
          </p:nvCxnSpPr>
          <p:spPr>
            <a:xfrm rot="14085470" flipV="1">
              <a:off x="1250451" y="3284033"/>
              <a:ext cx="612075" cy="8857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0" name="TextBox 109">
              <a:extLst>
                <a:ext uri="{FF2B5EF4-FFF2-40B4-BE49-F238E27FC236}">
                  <a16:creationId xmlns:a16="http://schemas.microsoft.com/office/drawing/2014/main" id="{4D2FFFE2-173C-45F7-9DFB-D6405D186513}"/>
                </a:ext>
              </a:extLst>
            </p:cNvPr>
            <p:cNvSpPr txBox="1"/>
            <p:nvPr/>
          </p:nvSpPr>
          <p:spPr>
            <a:xfrm rot="13926182">
              <a:off x="-172993" y="2983101"/>
              <a:ext cx="440907" cy="1701814"/>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y</a:t>
              </a:r>
            </a:p>
          </p:txBody>
        </p:sp>
      </p:grpSp>
      <p:sp>
        <p:nvSpPr>
          <p:cNvPr id="131" name="TextBox 130">
            <a:extLst>
              <a:ext uri="{FF2B5EF4-FFF2-40B4-BE49-F238E27FC236}">
                <a16:creationId xmlns:a16="http://schemas.microsoft.com/office/drawing/2014/main" id="{604889F6-DBD8-49A7-90D1-C5C4E5A9881D}"/>
              </a:ext>
            </a:extLst>
          </p:cNvPr>
          <p:cNvSpPr txBox="1"/>
          <p:nvPr/>
        </p:nvSpPr>
        <p:spPr>
          <a:xfrm rot="21440712">
            <a:off x="7865388" y="4172899"/>
            <a:ext cx="377261"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144372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6169B5-8258-4690-92F8-30F96F5CA5CB}"/>
              </a:ext>
            </a:extLst>
          </p:cNvPr>
          <p:cNvSpPr>
            <a:spLocks noGrp="1"/>
          </p:cNvSpPr>
          <p:nvPr>
            <p:ph type="title"/>
          </p:nvPr>
        </p:nvSpPr>
        <p:spPr/>
        <p:txBody>
          <a:bodyPr/>
          <a:lstStyle/>
          <a:p>
            <a:r>
              <a:rPr lang="en-US" dirty="0"/>
              <a:t>Spatially correlated</a:t>
            </a:r>
          </a:p>
        </p:txBody>
      </p:sp>
      <p:sp>
        <p:nvSpPr>
          <p:cNvPr id="2" name="Slide Number Placeholder 1">
            <a:extLst>
              <a:ext uri="{FF2B5EF4-FFF2-40B4-BE49-F238E27FC236}">
                <a16:creationId xmlns:a16="http://schemas.microsoft.com/office/drawing/2014/main" id="{3AB10202-75BC-468A-9F55-23393C61488B}"/>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33</a:t>
            </a:fld>
            <a:endParaRPr lang="en-US" sz="1050" dirty="0"/>
          </a:p>
        </p:txBody>
      </p:sp>
      <p:pic>
        <p:nvPicPr>
          <p:cNvPr id="9" name="Picture 8" descr="A close up of a white flower&#10;&#10;Description automatically generated with low confidence">
            <a:extLst>
              <a:ext uri="{FF2B5EF4-FFF2-40B4-BE49-F238E27FC236}">
                <a16:creationId xmlns:a16="http://schemas.microsoft.com/office/drawing/2014/main" id="{15C1D928-D42A-4407-963D-DF636B853C97}"/>
              </a:ext>
            </a:extLst>
          </p:cNvPr>
          <p:cNvPicPr>
            <a:picLocks noChangeAspect="1"/>
          </p:cNvPicPr>
          <p:nvPr/>
        </p:nvPicPr>
        <p:blipFill>
          <a:blip r:embed="rId3"/>
          <a:stretch>
            <a:fillRect/>
          </a:stretch>
        </p:blipFill>
        <p:spPr>
          <a:xfrm>
            <a:off x="6692145" y="993053"/>
            <a:ext cx="1922272" cy="3741707"/>
          </a:xfrm>
          <a:prstGeom prst="rect">
            <a:avLst/>
          </a:prstGeom>
        </p:spPr>
      </p:pic>
      <p:pic>
        <p:nvPicPr>
          <p:cNvPr id="11" name="Picture 10" descr="A close up of a hand&#10;&#10;Description automatically generated with low confidence">
            <a:extLst>
              <a:ext uri="{FF2B5EF4-FFF2-40B4-BE49-F238E27FC236}">
                <a16:creationId xmlns:a16="http://schemas.microsoft.com/office/drawing/2014/main" id="{C8932139-3BE3-4C01-8276-4BF4967AAB24}"/>
              </a:ext>
            </a:extLst>
          </p:cNvPr>
          <p:cNvPicPr>
            <a:picLocks noChangeAspect="1"/>
          </p:cNvPicPr>
          <p:nvPr/>
        </p:nvPicPr>
        <p:blipFill>
          <a:blip r:embed="rId4"/>
          <a:stretch>
            <a:fillRect/>
          </a:stretch>
        </p:blipFill>
        <p:spPr>
          <a:xfrm>
            <a:off x="2359324" y="965073"/>
            <a:ext cx="1922272" cy="3765111"/>
          </a:xfrm>
          <a:prstGeom prst="rect">
            <a:avLst/>
          </a:prstGeom>
        </p:spPr>
      </p:pic>
      <p:sp>
        <p:nvSpPr>
          <p:cNvPr id="15" name="TextBox 14">
            <a:extLst>
              <a:ext uri="{FF2B5EF4-FFF2-40B4-BE49-F238E27FC236}">
                <a16:creationId xmlns:a16="http://schemas.microsoft.com/office/drawing/2014/main" id="{EE7E3DF2-C821-4FE6-AA13-3A2730B63BE1}"/>
              </a:ext>
            </a:extLst>
          </p:cNvPr>
          <p:cNvSpPr txBox="1"/>
          <p:nvPr/>
        </p:nvSpPr>
        <p:spPr>
          <a:xfrm>
            <a:off x="669031" y="993054"/>
            <a:ext cx="133800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Positively correlated:</a:t>
            </a:r>
          </a:p>
        </p:txBody>
      </p:sp>
      <p:sp>
        <p:nvSpPr>
          <p:cNvPr id="16" name="TextBox 15">
            <a:extLst>
              <a:ext uri="{FF2B5EF4-FFF2-40B4-BE49-F238E27FC236}">
                <a16:creationId xmlns:a16="http://schemas.microsoft.com/office/drawing/2014/main" id="{E8F2A1E5-4BE8-41EC-8F54-E858AEA773E4}"/>
              </a:ext>
            </a:extLst>
          </p:cNvPr>
          <p:cNvSpPr txBox="1"/>
          <p:nvPr/>
        </p:nvSpPr>
        <p:spPr>
          <a:xfrm>
            <a:off x="5032790" y="1010758"/>
            <a:ext cx="140009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Negatively correlated:</a:t>
            </a:r>
          </a:p>
        </p:txBody>
      </p:sp>
      <p:grpSp>
        <p:nvGrpSpPr>
          <p:cNvPr id="45" name="Group 44">
            <a:extLst>
              <a:ext uri="{FF2B5EF4-FFF2-40B4-BE49-F238E27FC236}">
                <a16:creationId xmlns:a16="http://schemas.microsoft.com/office/drawing/2014/main" id="{5F0AB441-051B-42AC-A5B1-73B3AC628824}"/>
              </a:ext>
            </a:extLst>
          </p:cNvPr>
          <p:cNvGrpSpPr/>
          <p:nvPr/>
        </p:nvGrpSpPr>
        <p:grpSpPr>
          <a:xfrm>
            <a:off x="497415" y="2284659"/>
            <a:ext cx="1712133" cy="1712133"/>
            <a:chOff x="419986" y="2902850"/>
            <a:chExt cx="2619978" cy="2619978"/>
          </a:xfrm>
        </p:grpSpPr>
        <p:grpSp>
          <p:nvGrpSpPr>
            <p:cNvPr id="17" name="Group 16">
              <a:extLst>
                <a:ext uri="{FF2B5EF4-FFF2-40B4-BE49-F238E27FC236}">
                  <a16:creationId xmlns:a16="http://schemas.microsoft.com/office/drawing/2014/main" id="{8851309B-CC96-49A4-80D8-DA428E60D901}"/>
                </a:ext>
              </a:extLst>
            </p:cNvPr>
            <p:cNvGrpSpPr/>
            <p:nvPr/>
          </p:nvGrpSpPr>
          <p:grpSpPr>
            <a:xfrm>
              <a:off x="419986" y="2902850"/>
              <a:ext cx="2619978" cy="2619978"/>
              <a:chOff x="4914471" y="2595776"/>
              <a:chExt cx="2619978" cy="2619978"/>
            </a:xfrm>
          </p:grpSpPr>
          <p:sp>
            <p:nvSpPr>
              <p:cNvPr id="18" name="Oval 17">
                <a:extLst>
                  <a:ext uri="{FF2B5EF4-FFF2-40B4-BE49-F238E27FC236}">
                    <a16:creationId xmlns:a16="http://schemas.microsoft.com/office/drawing/2014/main" id="{D038C3F8-7088-4739-A14D-0146767E9E34}"/>
                  </a:ext>
                </a:extLst>
              </p:cNvPr>
              <p:cNvSpPr/>
              <p:nvPr/>
            </p:nvSpPr>
            <p:spPr>
              <a:xfrm>
                <a:off x="4914471" y="2595776"/>
                <a:ext cx="2619978" cy="2619978"/>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39 Elipse">
                <a:extLst>
                  <a:ext uri="{FF2B5EF4-FFF2-40B4-BE49-F238E27FC236}">
                    <a16:creationId xmlns:a16="http://schemas.microsoft.com/office/drawing/2014/main" id="{D12F564B-DA0D-4592-8C58-6A8C4E43CAA9}"/>
                  </a:ext>
                </a:extLst>
              </p:cNvPr>
              <p:cNvSpPr/>
              <p:nvPr/>
            </p:nvSpPr>
            <p:spPr>
              <a:xfrm>
                <a:off x="5349408" y="2871559"/>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 name="39 Elipse">
                <a:extLst>
                  <a:ext uri="{FF2B5EF4-FFF2-40B4-BE49-F238E27FC236}">
                    <a16:creationId xmlns:a16="http://schemas.microsoft.com/office/drawing/2014/main" id="{86BDAA23-3966-4E7A-BCAD-2ED7996CA1EE}"/>
                  </a:ext>
                </a:extLst>
              </p:cNvPr>
              <p:cNvSpPr/>
              <p:nvPr/>
            </p:nvSpPr>
            <p:spPr>
              <a:xfrm>
                <a:off x="5143574" y="3835326"/>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 name="39 Elipse">
                <a:extLst>
                  <a:ext uri="{FF2B5EF4-FFF2-40B4-BE49-F238E27FC236}">
                    <a16:creationId xmlns:a16="http://schemas.microsoft.com/office/drawing/2014/main" id="{5600C255-70AC-42FB-91E5-F6459C96C2F6}"/>
                  </a:ext>
                </a:extLst>
              </p:cNvPr>
              <p:cNvSpPr/>
              <p:nvPr/>
            </p:nvSpPr>
            <p:spPr>
              <a:xfrm>
                <a:off x="5691659" y="4078823"/>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 name="39 Elipse">
                <a:extLst>
                  <a:ext uri="{FF2B5EF4-FFF2-40B4-BE49-F238E27FC236}">
                    <a16:creationId xmlns:a16="http://schemas.microsoft.com/office/drawing/2014/main" id="{874A9987-1C29-43F8-B686-1EC33A2950CF}"/>
                  </a:ext>
                </a:extLst>
              </p:cNvPr>
              <p:cNvSpPr/>
              <p:nvPr/>
            </p:nvSpPr>
            <p:spPr>
              <a:xfrm>
                <a:off x="6866576" y="3565305"/>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 name="39 Elipse">
                <a:extLst>
                  <a:ext uri="{FF2B5EF4-FFF2-40B4-BE49-F238E27FC236}">
                    <a16:creationId xmlns:a16="http://schemas.microsoft.com/office/drawing/2014/main" id="{F6A9E1E2-EB69-4187-B04D-D2B55DB836D6}"/>
                  </a:ext>
                </a:extLst>
              </p:cNvPr>
              <p:cNvSpPr/>
              <p:nvPr/>
            </p:nvSpPr>
            <p:spPr>
              <a:xfrm>
                <a:off x="5675900" y="4426663"/>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4" name="39 Elipse">
                <a:extLst>
                  <a:ext uri="{FF2B5EF4-FFF2-40B4-BE49-F238E27FC236}">
                    <a16:creationId xmlns:a16="http://schemas.microsoft.com/office/drawing/2014/main" id="{4859E961-D560-4693-843C-AC57A6EA5301}"/>
                  </a:ext>
                </a:extLst>
              </p:cNvPr>
              <p:cNvSpPr/>
              <p:nvPr/>
            </p:nvSpPr>
            <p:spPr>
              <a:xfrm>
                <a:off x="6969388" y="3799532"/>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33" name="39 Elipse">
              <a:extLst>
                <a:ext uri="{FF2B5EF4-FFF2-40B4-BE49-F238E27FC236}">
                  <a16:creationId xmlns:a16="http://schemas.microsoft.com/office/drawing/2014/main" id="{E9B6FEB1-C655-44A4-909A-96C5161C299F}"/>
                </a:ext>
              </a:extLst>
            </p:cNvPr>
            <p:cNvSpPr/>
            <p:nvPr/>
          </p:nvSpPr>
          <p:spPr>
            <a:xfrm>
              <a:off x="1007180" y="3412187"/>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4" name="39 Elipse">
              <a:extLst>
                <a:ext uri="{FF2B5EF4-FFF2-40B4-BE49-F238E27FC236}">
                  <a16:creationId xmlns:a16="http://schemas.microsoft.com/office/drawing/2014/main" id="{EAC28B8B-1036-4E97-98E9-B100DB7FA58A}"/>
                </a:ext>
              </a:extLst>
            </p:cNvPr>
            <p:cNvSpPr/>
            <p:nvPr/>
          </p:nvSpPr>
          <p:spPr>
            <a:xfrm>
              <a:off x="971329" y="4103014"/>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5" name="39 Elipse">
              <a:extLst>
                <a:ext uri="{FF2B5EF4-FFF2-40B4-BE49-F238E27FC236}">
                  <a16:creationId xmlns:a16="http://schemas.microsoft.com/office/drawing/2014/main" id="{783DF517-FF45-45FA-B352-6AB530270337}"/>
                </a:ext>
              </a:extLst>
            </p:cNvPr>
            <p:cNvSpPr/>
            <p:nvPr/>
          </p:nvSpPr>
          <p:spPr>
            <a:xfrm>
              <a:off x="874934" y="4497057"/>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6" name="39 Elipse">
              <a:extLst>
                <a:ext uri="{FF2B5EF4-FFF2-40B4-BE49-F238E27FC236}">
                  <a16:creationId xmlns:a16="http://schemas.microsoft.com/office/drawing/2014/main" id="{3FA2FC34-18EB-497E-8E76-622C70016B79}"/>
                </a:ext>
              </a:extLst>
            </p:cNvPr>
            <p:cNvSpPr/>
            <p:nvPr/>
          </p:nvSpPr>
          <p:spPr>
            <a:xfrm>
              <a:off x="2119825" y="4230857"/>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7" name="39 Elipse">
              <a:extLst>
                <a:ext uri="{FF2B5EF4-FFF2-40B4-BE49-F238E27FC236}">
                  <a16:creationId xmlns:a16="http://schemas.microsoft.com/office/drawing/2014/main" id="{B91EB4BB-A3C9-4993-8BC5-3B8471AAB596}"/>
                </a:ext>
              </a:extLst>
            </p:cNvPr>
            <p:cNvSpPr/>
            <p:nvPr/>
          </p:nvSpPr>
          <p:spPr>
            <a:xfrm>
              <a:off x="1660823" y="5006403"/>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8" name="39 Elipse">
              <a:extLst>
                <a:ext uri="{FF2B5EF4-FFF2-40B4-BE49-F238E27FC236}">
                  <a16:creationId xmlns:a16="http://schemas.microsoft.com/office/drawing/2014/main" id="{8E404547-F26A-4E82-BEE4-99050CEB17B3}"/>
                </a:ext>
              </a:extLst>
            </p:cNvPr>
            <p:cNvSpPr/>
            <p:nvPr/>
          </p:nvSpPr>
          <p:spPr>
            <a:xfrm>
              <a:off x="2578685" y="3626257"/>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9" name="39 Elipse">
              <a:extLst>
                <a:ext uri="{FF2B5EF4-FFF2-40B4-BE49-F238E27FC236}">
                  <a16:creationId xmlns:a16="http://schemas.microsoft.com/office/drawing/2014/main" id="{4BB80C39-C215-4796-AFA3-53D78CCD0553}"/>
                </a:ext>
              </a:extLst>
            </p:cNvPr>
            <p:cNvSpPr/>
            <p:nvPr/>
          </p:nvSpPr>
          <p:spPr>
            <a:xfrm>
              <a:off x="1029681" y="3708005"/>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0" name="39 Elipse">
              <a:extLst>
                <a:ext uri="{FF2B5EF4-FFF2-40B4-BE49-F238E27FC236}">
                  <a16:creationId xmlns:a16="http://schemas.microsoft.com/office/drawing/2014/main" id="{9650C8D6-6F24-4050-85F7-DE8B64C52311}"/>
                </a:ext>
              </a:extLst>
            </p:cNvPr>
            <p:cNvSpPr/>
            <p:nvPr/>
          </p:nvSpPr>
          <p:spPr>
            <a:xfrm>
              <a:off x="679225" y="3767699"/>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1" name="39 Elipse">
              <a:extLst>
                <a:ext uri="{FF2B5EF4-FFF2-40B4-BE49-F238E27FC236}">
                  <a16:creationId xmlns:a16="http://schemas.microsoft.com/office/drawing/2014/main" id="{C9A9AA96-1D78-4488-A197-995D89B71590}"/>
                </a:ext>
              </a:extLst>
            </p:cNvPr>
            <p:cNvSpPr/>
            <p:nvPr/>
          </p:nvSpPr>
          <p:spPr>
            <a:xfrm>
              <a:off x="898884" y="4832372"/>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2" name="39 Elipse">
              <a:extLst>
                <a:ext uri="{FF2B5EF4-FFF2-40B4-BE49-F238E27FC236}">
                  <a16:creationId xmlns:a16="http://schemas.microsoft.com/office/drawing/2014/main" id="{09D28CB2-7395-460D-A082-4C0123EBE3E9}"/>
                </a:ext>
              </a:extLst>
            </p:cNvPr>
            <p:cNvSpPr/>
            <p:nvPr/>
          </p:nvSpPr>
          <p:spPr>
            <a:xfrm>
              <a:off x="2089560" y="4887191"/>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3" name="39 Elipse">
              <a:extLst>
                <a:ext uri="{FF2B5EF4-FFF2-40B4-BE49-F238E27FC236}">
                  <a16:creationId xmlns:a16="http://schemas.microsoft.com/office/drawing/2014/main" id="{9825AFB7-22E5-4840-A8EC-A7614EC0DDBC}"/>
                </a:ext>
              </a:extLst>
            </p:cNvPr>
            <p:cNvSpPr/>
            <p:nvPr/>
          </p:nvSpPr>
          <p:spPr>
            <a:xfrm>
              <a:off x="1829804" y="4650870"/>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4" name="39 Elipse">
              <a:extLst>
                <a:ext uri="{FF2B5EF4-FFF2-40B4-BE49-F238E27FC236}">
                  <a16:creationId xmlns:a16="http://schemas.microsoft.com/office/drawing/2014/main" id="{4F0DA718-9B18-407D-8BA6-8CA1DC616DFA}"/>
                </a:ext>
              </a:extLst>
            </p:cNvPr>
            <p:cNvSpPr/>
            <p:nvPr/>
          </p:nvSpPr>
          <p:spPr>
            <a:xfrm>
              <a:off x="2096576" y="4615935"/>
              <a:ext cx="282531" cy="28288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grpSp>
        <p:nvGrpSpPr>
          <p:cNvPr id="66" name="Group 65">
            <a:extLst>
              <a:ext uri="{FF2B5EF4-FFF2-40B4-BE49-F238E27FC236}">
                <a16:creationId xmlns:a16="http://schemas.microsoft.com/office/drawing/2014/main" id="{490FEE12-D96B-417E-85CD-CA3B1410D6A9}"/>
              </a:ext>
            </a:extLst>
          </p:cNvPr>
          <p:cNvGrpSpPr/>
          <p:nvPr/>
        </p:nvGrpSpPr>
        <p:grpSpPr>
          <a:xfrm>
            <a:off x="4862406" y="2335402"/>
            <a:ext cx="1712133" cy="1712133"/>
            <a:chOff x="6419422" y="2832411"/>
            <a:chExt cx="2619978" cy="2619978"/>
          </a:xfrm>
        </p:grpSpPr>
        <p:grpSp>
          <p:nvGrpSpPr>
            <p:cNvPr id="64" name="Group 63">
              <a:extLst>
                <a:ext uri="{FF2B5EF4-FFF2-40B4-BE49-F238E27FC236}">
                  <a16:creationId xmlns:a16="http://schemas.microsoft.com/office/drawing/2014/main" id="{D710F0C8-89D2-4C28-8E73-1D5C77A3176E}"/>
                </a:ext>
              </a:extLst>
            </p:cNvPr>
            <p:cNvGrpSpPr/>
            <p:nvPr/>
          </p:nvGrpSpPr>
          <p:grpSpPr>
            <a:xfrm>
              <a:off x="6419422" y="2832411"/>
              <a:ext cx="2619978" cy="2619978"/>
              <a:chOff x="6419422" y="2845273"/>
              <a:chExt cx="2619978" cy="2619978"/>
            </a:xfrm>
          </p:grpSpPr>
          <p:grpSp>
            <p:nvGrpSpPr>
              <p:cNvPr id="25" name="Group 24">
                <a:extLst>
                  <a:ext uri="{FF2B5EF4-FFF2-40B4-BE49-F238E27FC236}">
                    <a16:creationId xmlns:a16="http://schemas.microsoft.com/office/drawing/2014/main" id="{D2519A8A-D1AE-4074-87B8-7D67F352D273}"/>
                  </a:ext>
                </a:extLst>
              </p:cNvPr>
              <p:cNvGrpSpPr/>
              <p:nvPr/>
            </p:nvGrpSpPr>
            <p:grpSpPr>
              <a:xfrm>
                <a:off x="6419422" y="2845273"/>
                <a:ext cx="2619978" cy="2619978"/>
                <a:chOff x="4914471" y="2595776"/>
                <a:chExt cx="2619978" cy="2619978"/>
              </a:xfrm>
            </p:grpSpPr>
            <p:sp>
              <p:nvSpPr>
                <p:cNvPr id="26" name="Oval 25">
                  <a:extLst>
                    <a:ext uri="{FF2B5EF4-FFF2-40B4-BE49-F238E27FC236}">
                      <a16:creationId xmlns:a16="http://schemas.microsoft.com/office/drawing/2014/main" id="{745DA7BA-AE21-4DEC-A79F-072F66F28C1B}"/>
                    </a:ext>
                  </a:extLst>
                </p:cNvPr>
                <p:cNvSpPr/>
                <p:nvPr/>
              </p:nvSpPr>
              <p:spPr>
                <a:xfrm>
                  <a:off x="4914471" y="2595776"/>
                  <a:ext cx="2619978" cy="2619978"/>
                </a:xfrm>
                <a:prstGeom prst="ellipse">
                  <a:avLst/>
                </a:prstGeom>
                <a:solidFill>
                  <a:srgbClr val="DEEBF7"/>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39 Elipse">
                  <a:extLst>
                    <a:ext uri="{FF2B5EF4-FFF2-40B4-BE49-F238E27FC236}">
                      <a16:creationId xmlns:a16="http://schemas.microsoft.com/office/drawing/2014/main" id="{9C6E627A-855D-427A-A55A-81A43FD01E68}"/>
                    </a:ext>
                  </a:extLst>
                </p:cNvPr>
                <p:cNvSpPr/>
                <p:nvPr/>
              </p:nvSpPr>
              <p:spPr>
                <a:xfrm>
                  <a:off x="6025668" y="2641794"/>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8" name="39 Elipse">
                  <a:extLst>
                    <a:ext uri="{FF2B5EF4-FFF2-40B4-BE49-F238E27FC236}">
                      <a16:creationId xmlns:a16="http://schemas.microsoft.com/office/drawing/2014/main" id="{CA0BBD7A-13C3-4793-B0B7-8CA5355C63E8}"/>
                    </a:ext>
                  </a:extLst>
                </p:cNvPr>
                <p:cNvSpPr/>
                <p:nvPr/>
              </p:nvSpPr>
              <p:spPr>
                <a:xfrm>
                  <a:off x="5061927" y="3206874"/>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9" name="39 Elipse">
                  <a:extLst>
                    <a:ext uri="{FF2B5EF4-FFF2-40B4-BE49-F238E27FC236}">
                      <a16:creationId xmlns:a16="http://schemas.microsoft.com/office/drawing/2014/main" id="{B3A4B4D2-0448-486D-BA2D-B2832EB983D0}"/>
                    </a:ext>
                  </a:extLst>
                </p:cNvPr>
                <p:cNvSpPr/>
                <p:nvPr/>
              </p:nvSpPr>
              <p:spPr>
                <a:xfrm>
                  <a:off x="5555963" y="3871531"/>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0" name="39 Elipse">
                  <a:extLst>
                    <a:ext uri="{FF2B5EF4-FFF2-40B4-BE49-F238E27FC236}">
                      <a16:creationId xmlns:a16="http://schemas.microsoft.com/office/drawing/2014/main" id="{33459B9D-A007-4C76-9295-A28ADB760F6A}"/>
                    </a:ext>
                  </a:extLst>
                </p:cNvPr>
                <p:cNvSpPr/>
                <p:nvPr/>
              </p:nvSpPr>
              <p:spPr>
                <a:xfrm>
                  <a:off x="6624427" y="2783410"/>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1" name="39 Elipse">
                  <a:extLst>
                    <a:ext uri="{FF2B5EF4-FFF2-40B4-BE49-F238E27FC236}">
                      <a16:creationId xmlns:a16="http://schemas.microsoft.com/office/drawing/2014/main" id="{BB9EBB08-874E-4C58-A8B7-6BBF59D863BC}"/>
                    </a:ext>
                  </a:extLst>
                </p:cNvPr>
                <p:cNvSpPr/>
                <p:nvPr/>
              </p:nvSpPr>
              <p:spPr>
                <a:xfrm>
                  <a:off x="5483217" y="4637942"/>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2" name="39 Elipse">
                  <a:extLst>
                    <a:ext uri="{FF2B5EF4-FFF2-40B4-BE49-F238E27FC236}">
                      <a16:creationId xmlns:a16="http://schemas.microsoft.com/office/drawing/2014/main" id="{264C3A4D-BCD6-4965-9B58-084413301766}"/>
                    </a:ext>
                  </a:extLst>
                </p:cNvPr>
                <p:cNvSpPr/>
                <p:nvPr/>
              </p:nvSpPr>
              <p:spPr>
                <a:xfrm>
                  <a:off x="6577890" y="3599949"/>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52" name="39 Elipse">
                <a:extLst>
                  <a:ext uri="{FF2B5EF4-FFF2-40B4-BE49-F238E27FC236}">
                    <a16:creationId xmlns:a16="http://schemas.microsoft.com/office/drawing/2014/main" id="{845B0840-5415-461D-A39A-CD1C924A9A24}"/>
                  </a:ext>
                </a:extLst>
              </p:cNvPr>
              <p:cNvSpPr/>
              <p:nvPr/>
            </p:nvSpPr>
            <p:spPr>
              <a:xfrm>
                <a:off x="6983542" y="3026067"/>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3" name="39 Elipse">
                <a:extLst>
                  <a:ext uri="{FF2B5EF4-FFF2-40B4-BE49-F238E27FC236}">
                    <a16:creationId xmlns:a16="http://schemas.microsoft.com/office/drawing/2014/main" id="{E897AF8C-294D-40EE-8ABD-7EDC467C364F}"/>
                  </a:ext>
                </a:extLst>
              </p:cNvPr>
              <p:cNvSpPr/>
              <p:nvPr/>
            </p:nvSpPr>
            <p:spPr>
              <a:xfrm>
                <a:off x="6441091" y="3977978"/>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4" name="39 Elipse">
                <a:extLst>
                  <a:ext uri="{FF2B5EF4-FFF2-40B4-BE49-F238E27FC236}">
                    <a16:creationId xmlns:a16="http://schemas.microsoft.com/office/drawing/2014/main" id="{24EAA84C-038E-410B-90C5-0AE61035E95B}"/>
                  </a:ext>
                </a:extLst>
              </p:cNvPr>
              <p:cNvSpPr/>
              <p:nvPr/>
            </p:nvSpPr>
            <p:spPr>
              <a:xfrm>
                <a:off x="7579282" y="4017730"/>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5" name="39 Elipse">
                <a:extLst>
                  <a:ext uri="{FF2B5EF4-FFF2-40B4-BE49-F238E27FC236}">
                    <a16:creationId xmlns:a16="http://schemas.microsoft.com/office/drawing/2014/main" id="{299AB09B-794F-4C8F-AF15-D67AD5A46F82}"/>
                  </a:ext>
                </a:extLst>
              </p:cNvPr>
              <p:cNvSpPr/>
              <p:nvPr/>
            </p:nvSpPr>
            <p:spPr>
              <a:xfrm>
                <a:off x="7672651" y="3429000"/>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6" name="39 Elipse">
                <a:extLst>
                  <a:ext uri="{FF2B5EF4-FFF2-40B4-BE49-F238E27FC236}">
                    <a16:creationId xmlns:a16="http://schemas.microsoft.com/office/drawing/2014/main" id="{9CA25A1F-7BCD-489F-AC51-2C03D17FAB0C}"/>
                  </a:ext>
                </a:extLst>
              </p:cNvPr>
              <p:cNvSpPr/>
              <p:nvPr/>
            </p:nvSpPr>
            <p:spPr>
              <a:xfrm>
                <a:off x="7527235" y="5052719"/>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7" name="39 Elipse">
                <a:extLst>
                  <a:ext uri="{FF2B5EF4-FFF2-40B4-BE49-F238E27FC236}">
                    <a16:creationId xmlns:a16="http://schemas.microsoft.com/office/drawing/2014/main" id="{4598C113-3820-4D16-B8D7-344EB1A078AE}"/>
                  </a:ext>
                </a:extLst>
              </p:cNvPr>
              <p:cNvSpPr/>
              <p:nvPr/>
            </p:nvSpPr>
            <p:spPr>
              <a:xfrm>
                <a:off x="8466453" y="4566721"/>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8" name="39 Elipse">
                <a:extLst>
                  <a:ext uri="{FF2B5EF4-FFF2-40B4-BE49-F238E27FC236}">
                    <a16:creationId xmlns:a16="http://schemas.microsoft.com/office/drawing/2014/main" id="{2B6CF116-FFE3-4BFB-B486-94A6DA32DD06}"/>
                  </a:ext>
                </a:extLst>
              </p:cNvPr>
              <p:cNvSpPr/>
              <p:nvPr/>
            </p:nvSpPr>
            <p:spPr>
              <a:xfrm>
                <a:off x="7137114" y="3578745"/>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9" name="39 Elipse">
                <a:extLst>
                  <a:ext uri="{FF2B5EF4-FFF2-40B4-BE49-F238E27FC236}">
                    <a16:creationId xmlns:a16="http://schemas.microsoft.com/office/drawing/2014/main" id="{EF080E00-32FE-45E6-9E19-4839E0FB0596}"/>
                  </a:ext>
                </a:extLst>
              </p:cNvPr>
              <p:cNvSpPr/>
              <p:nvPr/>
            </p:nvSpPr>
            <p:spPr>
              <a:xfrm>
                <a:off x="6566879" y="4478288"/>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0" name="39 Elipse">
                <a:extLst>
                  <a:ext uri="{FF2B5EF4-FFF2-40B4-BE49-F238E27FC236}">
                    <a16:creationId xmlns:a16="http://schemas.microsoft.com/office/drawing/2014/main" id="{2F80DF17-2D8D-43D3-B0DC-91289A04C2C0}"/>
                  </a:ext>
                </a:extLst>
              </p:cNvPr>
              <p:cNvSpPr/>
              <p:nvPr/>
            </p:nvSpPr>
            <p:spPr>
              <a:xfrm>
                <a:off x="7400363" y="4528565"/>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1" name="39 Elipse">
                <a:extLst>
                  <a:ext uri="{FF2B5EF4-FFF2-40B4-BE49-F238E27FC236}">
                    <a16:creationId xmlns:a16="http://schemas.microsoft.com/office/drawing/2014/main" id="{8AF844DE-2467-473E-A8AB-9515E5B91D1D}"/>
                  </a:ext>
                </a:extLst>
              </p:cNvPr>
              <p:cNvSpPr/>
              <p:nvPr/>
            </p:nvSpPr>
            <p:spPr>
              <a:xfrm>
                <a:off x="8522812" y="3456371"/>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2" name="39 Elipse">
                <a:extLst>
                  <a:ext uri="{FF2B5EF4-FFF2-40B4-BE49-F238E27FC236}">
                    <a16:creationId xmlns:a16="http://schemas.microsoft.com/office/drawing/2014/main" id="{6F97355B-6516-4E9E-A348-87912E70D26E}"/>
                  </a:ext>
                </a:extLst>
              </p:cNvPr>
              <p:cNvSpPr/>
              <p:nvPr/>
            </p:nvSpPr>
            <p:spPr>
              <a:xfrm>
                <a:off x="8064930" y="4938740"/>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3" name="39 Elipse">
                <a:extLst>
                  <a:ext uri="{FF2B5EF4-FFF2-40B4-BE49-F238E27FC236}">
                    <a16:creationId xmlns:a16="http://schemas.microsoft.com/office/drawing/2014/main" id="{6C8793A7-FF44-4F2F-9486-EB4052E2A0AB}"/>
                  </a:ext>
                </a:extLst>
              </p:cNvPr>
              <p:cNvSpPr/>
              <p:nvPr/>
            </p:nvSpPr>
            <p:spPr>
              <a:xfrm>
                <a:off x="8643517" y="4050582"/>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65" name="39 Elipse">
              <a:extLst>
                <a:ext uri="{FF2B5EF4-FFF2-40B4-BE49-F238E27FC236}">
                  <a16:creationId xmlns:a16="http://schemas.microsoft.com/office/drawing/2014/main" id="{702982B1-4D8F-49D2-A0A5-4EC3CC433659}"/>
                </a:ext>
              </a:extLst>
            </p:cNvPr>
            <p:cNvSpPr/>
            <p:nvPr/>
          </p:nvSpPr>
          <p:spPr>
            <a:xfrm>
              <a:off x="7950578" y="4379169"/>
              <a:ext cx="354127" cy="354568"/>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Tree>
    <p:extLst>
      <p:ext uri="{BB962C8B-B14F-4D97-AF65-F5344CB8AC3E}">
        <p14:creationId xmlns:p14="http://schemas.microsoft.com/office/powerpoint/2010/main" val="137799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AB75BD-6913-4770-9A51-3B05D09BB2A8}"/>
              </a:ext>
            </a:extLst>
          </p:cNvPr>
          <p:cNvSpPr>
            <a:spLocks noGrp="1"/>
          </p:cNvSpPr>
          <p:nvPr>
            <p:ph type="title"/>
          </p:nvPr>
        </p:nvSpPr>
        <p:spPr/>
        <p:txBody>
          <a:bodyPr/>
          <a:lstStyle/>
          <a:p>
            <a:r>
              <a:rPr lang="en-US" dirty="0"/>
              <a:t>Electromagnetic radiation</a:t>
            </a:r>
          </a:p>
        </p:txBody>
      </p:sp>
      <p:sp>
        <p:nvSpPr>
          <p:cNvPr id="2" name="Slide Number Placeholder 1">
            <a:extLst>
              <a:ext uri="{FF2B5EF4-FFF2-40B4-BE49-F238E27FC236}">
                <a16:creationId xmlns:a16="http://schemas.microsoft.com/office/drawing/2014/main" id="{627142F9-8F0A-403E-A860-498A8E4F3011}"/>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34</a:t>
            </a:fld>
            <a:endParaRPr lang="en-US" sz="1050" dirty="0"/>
          </a:p>
        </p:txBody>
      </p:sp>
      <p:pic>
        <p:nvPicPr>
          <p:cNvPr id="5122" name="Picture 2" descr="Maxwell's Equations - Engineering and Technology History Wiki">
            <a:extLst>
              <a:ext uri="{FF2B5EF4-FFF2-40B4-BE49-F238E27FC236}">
                <a16:creationId xmlns:a16="http://schemas.microsoft.com/office/drawing/2014/main" id="{E4E54987-E1E4-428B-925A-0C54DC9079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8" t="4402" r="54799" b="3823"/>
          <a:stretch/>
        </p:blipFill>
        <p:spPr bwMode="auto">
          <a:xfrm>
            <a:off x="624858" y="2459220"/>
            <a:ext cx="1255817" cy="14161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B02417-7047-4EEC-A724-3508B84DB6F3}"/>
              </a:ext>
            </a:extLst>
          </p:cNvPr>
          <p:cNvSpPr txBox="1"/>
          <p:nvPr/>
        </p:nvSpPr>
        <p:spPr>
          <a:xfrm>
            <a:off x="624858" y="1835973"/>
            <a:ext cx="1255817"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Maxwell Equation</a:t>
            </a:r>
          </a:p>
        </p:txBody>
      </p:sp>
      <p:sp>
        <p:nvSpPr>
          <p:cNvPr id="8" name="TextBox 7">
            <a:extLst>
              <a:ext uri="{FF2B5EF4-FFF2-40B4-BE49-F238E27FC236}">
                <a16:creationId xmlns:a16="http://schemas.microsoft.com/office/drawing/2014/main" id="{EFFDEF46-B4F2-4357-AC86-8C3340D4BDF7}"/>
              </a:ext>
            </a:extLst>
          </p:cNvPr>
          <p:cNvSpPr txBox="1"/>
          <p:nvPr/>
        </p:nvSpPr>
        <p:spPr>
          <a:xfrm>
            <a:off x="2992500" y="1154874"/>
            <a:ext cx="1772474"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Scatterer type</a:t>
            </a:r>
          </a:p>
        </p:txBody>
      </p:sp>
      <p:sp>
        <p:nvSpPr>
          <p:cNvPr id="9" name="TextBox 8">
            <a:extLst>
              <a:ext uri="{FF2B5EF4-FFF2-40B4-BE49-F238E27FC236}">
                <a16:creationId xmlns:a16="http://schemas.microsoft.com/office/drawing/2014/main" id="{4BA2D2A5-A20A-4C32-85CF-04781BE7FE8E}"/>
              </a:ext>
            </a:extLst>
          </p:cNvPr>
          <p:cNvSpPr txBox="1"/>
          <p:nvPr/>
        </p:nvSpPr>
        <p:spPr>
          <a:xfrm>
            <a:off x="3246121" y="1835972"/>
            <a:ext cx="1255817"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Single Sphere</a:t>
            </a:r>
          </a:p>
        </p:txBody>
      </p:sp>
      <p:sp>
        <p:nvSpPr>
          <p:cNvPr id="10" name="TextBox 9">
            <a:extLst>
              <a:ext uri="{FF2B5EF4-FFF2-40B4-BE49-F238E27FC236}">
                <a16:creationId xmlns:a16="http://schemas.microsoft.com/office/drawing/2014/main" id="{D21F338E-5EFE-405A-9CFD-F7833F232947}"/>
              </a:ext>
            </a:extLst>
          </p:cNvPr>
          <p:cNvSpPr txBox="1"/>
          <p:nvPr/>
        </p:nvSpPr>
        <p:spPr>
          <a:xfrm>
            <a:off x="2992500" y="3529105"/>
            <a:ext cx="1772474"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Multiple</a:t>
            </a:r>
          </a:p>
          <a:p>
            <a:pPr algn="ctr"/>
            <a:r>
              <a:rPr lang="en-US" dirty="0">
                <a:latin typeface="Arial" panose="020B0604020202020204" pitchFamily="34" charset="0"/>
                <a:cs typeface="Arial" panose="020B0604020202020204" pitchFamily="34" charset="0"/>
              </a:rPr>
              <a:t>Non-sphere</a:t>
            </a:r>
          </a:p>
        </p:txBody>
      </p:sp>
      <p:sp>
        <p:nvSpPr>
          <p:cNvPr id="11" name="TextBox 10">
            <a:extLst>
              <a:ext uri="{FF2B5EF4-FFF2-40B4-BE49-F238E27FC236}">
                <a16:creationId xmlns:a16="http://schemas.microsoft.com/office/drawing/2014/main" id="{5F209D0E-0BFC-4AE2-95D4-9BFCE3B16330}"/>
              </a:ext>
            </a:extLst>
          </p:cNvPr>
          <p:cNvSpPr txBox="1"/>
          <p:nvPr/>
        </p:nvSpPr>
        <p:spPr>
          <a:xfrm>
            <a:off x="5897880" y="1158299"/>
            <a:ext cx="1772474"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Method</a:t>
            </a:r>
          </a:p>
        </p:txBody>
      </p:sp>
      <p:sp>
        <p:nvSpPr>
          <p:cNvPr id="12" name="TextBox 11">
            <a:extLst>
              <a:ext uri="{FF2B5EF4-FFF2-40B4-BE49-F238E27FC236}">
                <a16:creationId xmlns:a16="http://schemas.microsoft.com/office/drawing/2014/main" id="{2BC18773-4FA9-46E2-B3A7-1F69B7583ACD}"/>
              </a:ext>
            </a:extLst>
          </p:cNvPr>
          <p:cNvSpPr txBox="1"/>
          <p:nvPr/>
        </p:nvSpPr>
        <p:spPr>
          <a:xfrm>
            <a:off x="5897880" y="1885062"/>
            <a:ext cx="1772474"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Lorenz-Mie theory</a:t>
            </a:r>
          </a:p>
        </p:txBody>
      </p:sp>
      <p:sp>
        <p:nvSpPr>
          <p:cNvPr id="13" name="TextBox 12">
            <a:extLst>
              <a:ext uri="{FF2B5EF4-FFF2-40B4-BE49-F238E27FC236}">
                <a16:creationId xmlns:a16="http://schemas.microsoft.com/office/drawing/2014/main" id="{A2652D9D-2582-4312-87F9-8EFF480114F6}"/>
              </a:ext>
            </a:extLst>
          </p:cNvPr>
          <p:cNvSpPr txBox="1"/>
          <p:nvPr/>
        </p:nvSpPr>
        <p:spPr>
          <a:xfrm>
            <a:off x="5897880" y="3516757"/>
            <a:ext cx="1772474"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Numerical methods</a:t>
            </a:r>
          </a:p>
        </p:txBody>
      </p:sp>
      <p:cxnSp>
        <p:nvCxnSpPr>
          <p:cNvPr id="14" name="Straight Arrow Connector 13">
            <a:extLst>
              <a:ext uri="{FF2B5EF4-FFF2-40B4-BE49-F238E27FC236}">
                <a16:creationId xmlns:a16="http://schemas.microsoft.com/office/drawing/2014/main" id="{5D29CCD6-66C2-4B67-874F-55BE45DA9AD6}"/>
              </a:ext>
            </a:extLst>
          </p:cNvPr>
          <p:cNvCxnSpPr>
            <a:endCxn id="9" idx="1"/>
          </p:cNvCxnSpPr>
          <p:nvPr/>
        </p:nvCxnSpPr>
        <p:spPr>
          <a:xfrm flipV="1">
            <a:off x="2164278" y="2159138"/>
            <a:ext cx="1081843" cy="6375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F17063C5-49C9-4CDF-9748-02423E91F180}"/>
              </a:ext>
            </a:extLst>
          </p:cNvPr>
          <p:cNvCxnSpPr>
            <a:cxnSpLocks/>
          </p:cNvCxnSpPr>
          <p:nvPr/>
        </p:nvCxnSpPr>
        <p:spPr>
          <a:xfrm>
            <a:off x="2164278" y="3230479"/>
            <a:ext cx="1003035" cy="48706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99F6224-506E-4F6D-8993-8110D9E2DC7D}"/>
              </a:ext>
            </a:extLst>
          </p:cNvPr>
          <p:cNvCxnSpPr>
            <a:cxnSpLocks/>
          </p:cNvCxnSpPr>
          <p:nvPr/>
        </p:nvCxnSpPr>
        <p:spPr>
          <a:xfrm>
            <a:off x="4642064" y="2147596"/>
            <a:ext cx="134339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1371E3C-64E6-4A91-A974-F7A5DE296204}"/>
              </a:ext>
            </a:extLst>
          </p:cNvPr>
          <p:cNvCxnSpPr>
            <a:cxnSpLocks/>
          </p:cNvCxnSpPr>
          <p:nvPr/>
        </p:nvCxnSpPr>
        <p:spPr>
          <a:xfrm>
            <a:off x="4737128" y="3837680"/>
            <a:ext cx="134339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262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4" name="Picture 143">
            <a:extLst>
              <a:ext uri="{FF2B5EF4-FFF2-40B4-BE49-F238E27FC236}">
                <a16:creationId xmlns:a16="http://schemas.microsoft.com/office/drawing/2014/main" id="{5A215865-5376-4A91-83D3-C4C8ABC6D7FE}"/>
              </a:ext>
            </a:extLst>
          </p:cNvPr>
          <p:cNvPicPr>
            <a:picLocks noChangeAspect="1"/>
          </p:cNvPicPr>
          <p:nvPr/>
        </p:nvPicPr>
        <p:blipFill>
          <a:blip r:embed="rId3"/>
          <a:stretch>
            <a:fillRect/>
          </a:stretch>
        </p:blipFill>
        <p:spPr>
          <a:xfrm>
            <a:off x="154215" y="1846988"/>
            <a:ext cx="5877068" cy="1348242"/>
          </a:xfrm>
          <a:prstGeom prst="rect">
            <a:avLst/>
          </a:prstGeom>
        </p:spPr>
      </p:pic>
      <p:sp>
        <p:nvSpPr>
          <p:cNvPr id="5" name="Title 4">
            <a:extLst>
              <a:ext uri="{FF2B5EF4-FFF2-40B4-BE49-F238E27FC236}">
                <a16:creationId xmlns:a16="http://schemas.microsoft.com/office/drawing/2014/main" id="{3505C90F-B586-4279-99B8-A511834CB48B}"/>
              </a:ext>
            </a:extLst>
          </p:cNvPr>
          <p:cNvSpPr>
            <a:spLocks noGrp="1"/>
          </p:cNvSpPr>
          <p:nvPr>
            <p:ph type="title"/>
          </p:nvPr>
        </p:nvSpPr>
        <p:spPr/>
        <p:txBody>
          <a:bodyPr/>
          <a:lstStyle/>
          <a:p>
            <a:r>
              <a:rPr lang="en-US" dirty="0"/>
              <a:t>Volumatic rendering</a:t>
            </a:r>
          </a:p>
        </p:txBody>
      </p:sp>
      <p:sp>
        <p:nvSpPr>
          <p:cNvPr id="2" name="Slide Number Placeholder 1">
            <a:extLst>
              <a:ext uri="{FF2B5EF4-FFF2-40B4-BE49-F238E27FC236}">
                <a16:creationId xmlns:a16="http://schemas.microsoft.com/office/drawing/2014/main" id="{B06C263B-8699-4F99-AEFF-193F0FF1012A}"/>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35</a:t>
            </a:fld>
            <a:endParaRPr lang="en-US" sz="1050" dirty="0"/>
          </a:p>
        </p:txBody>
      </p:sp>
      <p:grpSp>
        <p:nvGrpSpPr>
          <p:cNvPr id="81" name="Group 80">
            <a:extLst>
              <a:ext uri="{FF2B5EF4-FFF2-40B4-BE49-F238E27FC236}">
                <a16:creationId xmlns:a16="http://schemas.microsoft.com/office/drawing/2014/main" id="{E8CCD23B-D7E0-4F2C-9EBC-12D662993F5D}"/>
              </a:ext>
            </a:extLst>
          </p:cNvPr>
          <p:cNvGrpSpPr/>
          <p:nvPr/>
        </p:nvGrpSpPr>
        <p:grpSpPr>
          <a:xfrm>
            <a:off x="6202898" y="1348867"/>
            <a:ext cx="2639358" cy="2875265"/>
            <a:chOff x="2446133" y="1529534"/>
            <a:chExt cx="3752490" cy="4087889"/>
          </a:xfrm>
        </p:grpSpPr>
        <p:sp>
          <p:nvSpPr>
            <p:cNvPr id="71" name="Rectangle: Rounded Corners 70">
              <a:extLst>
                <a:ext uri="{FF2B5EF4-FFF2-40B4-BE49-F238E27FC236}">
                  <a16:creationId xmlns:a16="http://schemas.microsoft.com/office/drawing/2014/main" id="{354E7523-3E54-4E1E-8BCA-FDC2EF0256D4}"/>
                </a:ext>
              </a:extLst>
            </p:cNvPr>
            <p:cNvSpPr/>
            <p:nvPr/>
          </p:nvSpPr>
          <p:spPr>
            <a:xfrm>
              <a:off x="2446133" y="1529534"/>
              <a:ext cx="3752489" cy="408788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12 Elipse">
              <a:extLst>
                <a:ext uri="{FF2B5EF4-FFF2-40B4-BE49-F238E27FC236}">
                  <a16:creationId xmlns:a16="http://schemas.microsoft.com/office/drawing/2014/main" id="{FD917159-57AB-4524-959C-67AB6DF68454}"/>
                </a:ext>
              </a:extLst>
            </p:cNvPr>
            <p:cNvSpPr/>
            <p:nvPr/>
          </p:nvSpPr>
          <p:spPr>
            <a:xfrm>
              <a:off x="3414171" y="280515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6" name="13 Elipse">
              <a:extLst>
                <a:ext uri="{FF2B5EF4-FFF2-40B4-BE49-F238E27FC236}">
                  <a16:creationId xmlns:a16="http://schemas.microsoft.com/office/drawing/2014/main" id="{2D05EBD6-E0DF-4339-A0BD-5B4A8C1792C5}"/>
                </a:ext>
              </a:extLst>
            </p:cNvPr>
            <p:cNvSpPr/>
            <p:nvPr/>
          </p:nvSpPr>
          <p:spPr>
            <a:xfrm>
              <a:off x="3290840" y="335916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7" name="14 Elipse">
              <a:extLst>
                <a:ext uri="{FF2B5EF4-FFF2-40B4-BE49-F238E27FC236}">
                  <a16:creationId xmlns:a16="http://schemas.microsoft.com/office/drawing/2014/main" id="{2009802C-5113-4F5E-9E1F-4BE51D14D875}"/>
                </a:ext>
              </a:extLst>
            </p:cNvPr>
            <p:cNvSpPr/>
            <p:nvPr/>
          </p:nvSpPr>
          <p:spPr>
            <a:xfrm>
              <a:off x="2862212" y="32877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8" name="15 Elipse">
              <a:extLst>
                <a:ext uri="{FF2B5EF4-FFF2-40B4-BE49-F238E27FC236}">
                  <a16:creationId xmlns:a16="http://schemas.microsoft.com/office/drawing/2014/main" id="{B3D63C72-8B12-4FC2-AA08-61FD27B93918}"/>
                </a:ext>
              </a:extLst>
            </p:cNvPr>
            <p:cNvSpPr/>
            <p:nvPr/>
          </p:nvSpPr>
          <p:spPr>
            <a:xfrm>
              <a:off x="3648030" y="364491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9" name="16 Elipse">
              <a:extLst>
                <a:ext uri="{FF2B5EF4-FFF2-40B4-BE49-F238E27FC236}">
                  <a16:creationId xmlns:a16="http://schemas.microsoft.com/office/drawing/2014/main" id="{B448BB5F-EA22-4AA2-A2AC-8EF0616AF810}"/>
                </a:ext>
              </a:extLst>
            </p:cNvPr>
            <p:cNvSpPr/>
            <p:nvPr/>
          </p:nvSpPr>
          <p:spPr>
            <a:xfrm>
              <a:off x="4219534" y="378779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0" name="17 Elipse">
              <a:extLst>
                <a:ext uri="{FF2B5EF4-FFF2-40B4-BE49-F238E27FC236}">
                  <a16:creationId xmlns:a16="http://schemas.microsoft.com/office/drawing/2014/main" id="{AABDF012-7F41-4542-BAA7-086B498C7E62}"/>
                </a:ext>
              </a:extLst>
            </p:cNvPr>
            <p:cNvSpPr/>
            <p:nvPr/>
          </p:nvSpPr>
          <p:spPr>
            <a:xfrm>
              <a:off x="4433848" y="307341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1" name="18 Elipse">
              <a:extLst>
                <a:ext uri="{FF2B5EF4-FFF2-40B4-BE49-F238E27FC236}">
                  <a16:creationId xmlns:a16="http://schemas.microsoft.com/office/drawing/2014/main" id="{7142AC81-1719-47FB-8625-BB582CD43D95}"/>
                </a:ext>
              </a:extLst>
            </p:cNvPr>
            <p:cNvSpPr/>
            <p:nvPr/>
          </p:nvSpPr>
          <p:spPr>
            <a:xfrm>
              <a:off x="3790906" y="24304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4" name="21 Elipse">
              <a:extLst>
                <a:ext uri="{FF2B5EF4-FFF2-40B4-BE49-F238E27FC236}">
                  <a16:creationId xmlns:a16="http://schemas.microsoft.com/office/drawing/2014/main" id="{ED3B548A-44BA-4316-AB3B-A3EE176941E5}"/>
                </a:ext>
              </a:extLst>
            </p:cNvPr>
            <p:cNvSpPr/>
            <p:nvPr/>
          </p:nvSpPr>
          <p:spPr>
            <a:xfrm>
              <a:off x="3506225" y="4091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8" name="25 Elipse">
              <a:extLst>
                <a:ext uri="{FF2B5EF4-FFF2-40B4-BE49-F238E27FC236}">
                  <a16:creationId xmlns:a16="http://schemas.microsoft.com/office/drawing/2014/main" id="{96BEB342-71E0-4FA4-B96E-3C7A9E98E794}"/>
                </a:ext>
              </a:extLst>
            </p:cNvPr>
            <p:cNvSpPr/>
            <p:nvPr/>
          </p:nvSpPr>
          <p:spPr>
            <a:xfrm>
              <a:off x="2576460" y="357347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9" name="26 Elipse">
              <a:extLst>
                <a:ext uri="{FF2B5EF4-FFF2-40B4-BE49-F238E27FC236}">
                  <a16:creationId xmlns:a16="http://schemas.microsoft.com/office/drawing/2014/main" id="{8572BFC3-A8EB-4990-B634-3CBDA3E3BD9C}"/>
                </a:ext>
              </a:extLst>
            </p:cNvPr>
            <p:cNvSpPr/>
            <p:nvPr/>
          </p:nvSpPr>
          <p:spPr>
            <a:xfrm>
              <a:off x="2548239" y="415202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0" name="27 Elipse">
              <a:extLst>
                <a:ext uri="{FF2B5EF4-FFF2-40B4-BE49-F238E27FC236}">
                  <a16:creationId xmlns:a16="http://schemas.microsoft.com/office/drawing/2014/main" id="{38EEB28F-5C47-4DCB-BDF3-3AF7BB284130}"/>
                </a:ext>
              </a:extLst>
            </p:cNvPr>
            <p:cNvSpPr/>
            <p:nvPr/>
          </p:nvSpPr>
          <p:spPr>
            <a:xfrm>
              <a:off x="5621053" y="414896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1" name="28 Elipse">
              <a:extLst>
                <a:ext uri="{FF2B5EF4-FFF2-40B4-BE49-F238E27FC236}">
                  <a16:creationId xmlns:a16="http://schemas.microsoft.com/office/drawing/2014/main" id="{5B885D25-1415-43EA-9CB1-B25A2F900566}"/>
                </a:ext>
              </a:extLst>
            </p:cNvPr>
            <p:cNvSpPr/>
            <p:nvPr/>
          </p:nvSpPr>
          <p:spPr>
            <a:xfrm>
              <a:off x="2562652" y="27831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4" name="31 Elipse">
              <a:extLst>
                <a:ext uri="{FF2B5EF4-FFF2-40B4-BE49-F238E27FC236}">
                  <a16:creationId xmlns:a16="http://schemas.microsoft.com/office/drawing/2014/main" id="{43235823-8BF3-4821-B21B-26EA48639450}"/>
                </a:ext>
              </a:extLst>
            </p:cNvPr>
            <p:cNvSpPr/>
            <p:nvPr/>
          </p:nvSpPr>
          <p:spPr>
            <a:xfrm>
              <a:off x="3505154" y="4502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7" name="34 Elipse">
              <a:extLst>
                <a:ext uri="{FF2B5EF4-FFF2-40B4-BE49-F238E27FC236}">
                  <a16:creationId xmlns:a16="http://schemas.microsoft.com/office/drawing/2014/main" id="{EE905826-F1FF-420E-8E76-930E4F44AAD9}"/>
                </a:ext>
              </a:extLst>
            </p:cNvPr>
            <p:cNvSpPr/>
            <p:nvPr/>
          </p:nvSpPr>
          <p:spPr>
            <a:xfrm>
              <a:off x="3147964" y="493080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8" name="35 Elipse">
              <a:extLst>
                <a:ext uri="{FF2B5EF4-FFF2-40B4-BE49-F238E27FC236}">
                  <a16:creationId xmlns:a16="http://schemas.microsoft.com/office/drawing/2014/main" id="{A506E42F-B0B3-45FC-972E-9DC9B911D397}"/>
                </a:ext>
              </a:extLst>
            </p:cNvPr>
            <p:cNvSpPr/>
            <p:nvPr/>
          </p:nvSpPr>
          <p:spPr>
            <a:xfrm>
              <a:off x="5033319" y="4839192"/>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9" name="36 Elipse">
              <a:extLst>
                <a:ext uri="{FF2B5EF4-FFF2-40B4-BE49-F238E27FC236}">
                  <a16:creationId xmlns:a16="http://schemas.microsoft.com/office/drawing/2014/main" id="{462FDB30-AD9D-4AFF-B0A5-85F01B8324F8}"/>
                </a:ext>
              </a:extLst>
            </p:cNvPr>
            <p:cNvSpPr/>
            <p:nvPr/>
          </p:nvSpPr>
          <p:spPr>
            <a:xfrm>
              <a:off x="3648030" y="521655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0" name="37 Elipse">
              <a:extLst>
                <a:ext uri="{FF2B5EF4-FFF2-40B4-BE49-F238E27FC236}">
                  <a16:creationId xmlns:a16="http://schemas.microsoft.com/office/drawing/2014/main" id="{8DE7DBEC-8E7C-4D0F-BB83-543389969FB8}"/>
                </a:ext>
              </a:extLst>
            </p:cNvPr>
            <p:cNvSpPr/>
            <p:nvPr/>
          </p:nvSpPr>
          <p:spPr>
            <a:xfrm>
              <a:off x="4505286" y="443073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2" name="39 Elipse">
              <a:extLst>
                <a:ext uri="{FF2B5EF4-FFF2-40B4-BE49-F238E27FC236}">
                  <a16:creationId xmlns:a16="http://schemas.microsoft.com/office/drawing/2014/main" id="{B020133B-A52F-4600-8ED0-8F03E3255E90}"/>
                </a:ext>
              </a:extLst>
            </p:cNvPr>
            <p:cNvSpPr/>
            <p:nvPr/>
          </p:nvSpPr>
          <p:spPr>
            <a:xfrm>
              <a:off x="4648162" y="407354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4" name="41 Elipse">
              <a:extLst>
                <a:ext uri="{FF2B5EF4-FFF2-40B4-BE49-F238E27FC236}">
                  <a16:creationId xmlns:a16="http://schemas.microsoft.com/office/drawing/2014/main" id="{93FD4E08-B8D2-4854-88B4-FE3502CFCEC1}"/>
                </a:ext>
              </a:extLst>
            </p:cNvPr>
            <p:cNvSpPr/>
            <p:nvPr/>
          </p:nvSpPr>
          <p:spPr>
            <a:xfrm>
              <a:off x="5005352" y="321628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5" name="42 Elipse">
              <a:extLst>
                <a:ext uri="{FF2B5EF4-FFF2-40B4-BE49-F238E27FC236}">
                  <a16:creationId xmlns:a16="http://schemas.microsoft.com/office/drawing/2014/main" id="{FF617421-9F68-4F4E-981C-3DFC0C61717D}"/>
                </a:ext>
              </a:extLst>
            </p:cNvPr>
            <p:cNvSpPr/>
            <p:nvPr/>
          </p:nvSpPr>
          <p:spPr>
            <a:xfrm>
              <a:off x="5291104" y="293053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6" name="43 Elipse">
              <a:extLst>
                <a:ext uri="{FF2B5EF4-FFF2-40B4-BE49-F238E27FC236}">
                  <a16:creationId xmlns:a16="http://schemas.microsoft.com/office/drawing/2014/main" id="{7BF21F75-5C5F-43A1-9092-2DA71C2B74B9}"/>
                </a:ext>
              </a:extLst>
            </p:cNvPr>
            <p:cNvSpPr/>
            <p:nvPr/>
          </p:nvSpPr>
          <p:spPr>
            <a:xfrm>
              <a:off x="5362542" y="3502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9" name="46 Elipse">
              <a:extLst>
                <a:ext uri="{FF2B5EF4-FFF2-40B4-BE49-F238E27FC236}">
                  <a16:creationId xmlns:a16="http://schemas.microsoft.com/office/drawing/2014/main" id="{F0A0708D-C642-46B3-95C4-FEEDD1D18AFD}"/>
                </a:ext>
              </a:extLst>
            </p:cNvPr>
            <p:cNvSpPr/>
            <p:nvPr/>
          </p:nvSpPr>
          <p:spPr>
            <a:xfrm>
              <a:off x="4719600" y="207328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0" name="47 Elipse">
              <a:extLst>
                <a:ext uri="{FF2B5EF4-FFF2-40B4-BE49-F238E27FC236}">
                  <a16:creationId xmlns:a16="http://schemas.microsoft.com/office/drawing/2014/main" id="{821AD36E-A0DD-4DDF-955F-D971B6522899}"/>
                </a:ext>
              </a:extLst>
            </p:cNvPr>
            <p:cNvSpPr/>
            <p:nvPr/>
          </p:nvSpPr>
          <p:spPr>
            <a:xfrm>
              <a:off x="4219534" y="185896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3" name="22 Elipse">
              <a:extLst>
                <a:ext uri="{FF2B5EF4-FFF2-40B4-BE49-F238E27FC236}">
                  <a16:creationId xmlns:a16="http://schemas.microsoft.com/office/drawing/2014/main" id="{556DFF28-6C75-4CDB-9308-DAE48C4B67C5}"/>
                </a:ext>
              </a:extLst>
            </p:cNvPr>
            <p:cNvSpPr/>
            <p:nvPr/>
          </p:nvSpPr>
          <p:spPr>
            <a:xfrm>
              <a:off x="2977091" y="158273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4" name="22 Elipse">
              <a:extLst>
                <a:ext uri="{FF2B5EF4-FFF2-40B4-BE49-F238E27FC236}">
                  <a16:creationId xmlns:a16="http://schemas.microsoft.com/office/drawing/2014/main" id="{8762D4FD-CFB0-4040-94AA-C6C80EDD7736}"/>
                </a:ext>
              </a:extLst>
            </p:cNvPr>
            <p:cNvSpPr/>
            <p:nvPr/>
          </p:nvSpPr>
          <p:spPr>
            <a:xfrm>
              <a:off x="2512744" y="182447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5" name="22 Elipse">
              <a:extLst>
                <a:ext uri="{FF2B5EF4-FFF2-40B4-BE49-F238E27FC236}">
                  <a16:creationId xmlns:a16="http://schemas.microsoft.com/office/drawing/2014/main" id="{DCAB606B-F643-4570-BBAA-4033B5C9DDF2}"/>
                </a:ext>
              </a:extLst>
            </p:cNvPr>
            <p:cNvSpPr/>
            <p:nvPr/>
          </p:nvSpPr>
          <p:spPr>
            <a:xfrm>
              <a:off x="3040807" y="237012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6" name="22 Elipse">
              <a:extLst>
                <a:ext uri="{FF2B5EF4-FFF2-40B4-BE49-F238E27FC236}">
                  <a16:creationId xmlns:a16="http://schemas.microsoft.com/office/drawing/2014/main" id="{A2804E10-854E-4663-978A-8AAC0B788319}"/>
                </a:ext>
              </a:extLst>
            </p:cNvPr>
            <p:cNvSpPr/>
            <p:nvPr/>
          </p:nvSpPr>
          <p:spPr>
            <a:xfrm>
              <a:off x="5461948" y="21447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7" name="44 Elipse">
              <a:extLst>
                <a:ext uri="{FF2B5EF4-FFF2-40B4-BE49-F238E27FC236}">
                  <a16:creationId xmlns:a16="http://schemas.microsoft.com/office/drawing/2014/main" id="{A1A9E779-6BC5-4461-8E9A-A1D4064CA8A7}"/>
                </a:ext>
              </a:extLst>
            </p:cNvPr>
            <p:cNvSpPr/>
            <p:nvPr/>
          </p:nvSpPr>
          <p:spPr>
            <a:xfrm>
              <a:off x="5912871" y="268849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0" name="44 Elipse">
              <a:extLst>
                <a:ext uri="{FF2B5EF4-FFF2-40B4-BE49-F238E27FC236}">
                  <a16:creationId xmlns:a16="http://schemas.microsoft.com/office/drawing/2014/main" id="{88525761-153D-4C8F-9D2E-CC4F89AA88D7}"/>
                </a:ext>
              </a:extLst>
            </p:cNvPr>
            <p:cNvSpPr/>
            <p:nvPr/>
          </p:nvSpPr>
          <p:spPr>
            <a:xfrm>
              <a:off x="5176196" y="53316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cxnSp>
        <p:nvCxnSpPr>
          <p:cNvPr id="82" name="20 Conector recto de flecha">
            <a:extLst>
              <a:ext uri="{FF2B5EF4-FFF2-40B4-BE49-F238E27FC236}">
                <a16:creationId xmlns:a16="http://schemas.microsoft.com/office/drawing/2014/main" id="{D9C3FC04-3CAB-47AA-B9EC-0B3C93B86CB7}"/>
              </a:ext>
            </a:extLst>
          </p:cNvPr>
          <p:cNvCxnSpPr>
            <a:cxnSpLocks/>
            <a:endCxn id="69" idx="7"/>
          </p:cNvCxnSpPr>
          <p:nvPr/>
        </p:nvCxnSpPr>
        <p:spPr>
          <a:xfrm flipH="1">
            <a:off x="7973521" y="1092828"/>
            <a:ext cx="969228" cy="66792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3" name="22 Conector recto de flecha">
            <a:extLst>
              <a:ext uri="{FF2B5EF4-FFF2-40B4-BE49-F238E27FC236}">
                <a16:creationId xmlns:a16="http://schemas.microsoft.com/office/drawing/2014/main" id="{C61BA9C0-15F4-4B6A-B0EF-BD714BB3556D}"/>
              </a:ext>
            </a:extLst>
          </p:cNvPr>
          <p:cNvCxnSpPr>
            <a:cxnSpLocks/>
            <a:stCxn id="69" idx="6"/>
            <a:endCxn id="77" idx="1"/>
          </p:cNvCxnSpPr>
          <p:nvPr/>
        </p:nvCxnSpPr>
        <p:spPr>
          <a:xfrm>
            <a:off x="8002954" y="1831813"/>
            <a:ext cx="667748" cy="36165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4" name="23 Conector recto de flecha">
            <a:extLst>
              <a:ext uri="{FF2B5EF4-FFF2-40B4-BE49-F238E27FC236}">
                <a16:creationId xmlns:a16="http://schemas.microsoft.com/office/drawing/2014/main" id="{782DF44A-4FFE-4B85-AD0C-ADDED35631DC}"/>
              </a:ext>
            </a:extLst>
          </p:cNvPr>
          <p:cNvCxnSpPr>
            <a:cxnSpLocks/>
            <a:stCxn id="77" idx="3"/>
            <a:endCxn id="39" idx="7"/>
          </p:cNvCxnSpPr>
          <p:nvPr/>
        </p:nvCxnSpPr>
        <p:spPr>
          <a:xfrm flipH="1">
            <a:off x="7621794" y="2335590"/>
            <a:ext cx="1048909" cy="63108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24 Conector recto de flecha">
            <a:extLst>
              <a:ext uri="{FF2B5EF4-FFF2-40B4-BE49-F238E27FC236}">
                <a16:creationId xmlns:a16="http://schemas.microsoft.com/office/drawing/2014/main" id="{A8F4C8AC-39A6-4AE7-887B-648123C0EA66}"/>
              </a:ext>
            </a:extLst>
          </p:cNvPr>
          <p:cNvCxnSpPr>
            <a:cxnSpLocks/>
            <a:stCxn id="39" idx="2"/>
            <a:endCxn id="37" idx="6"/>
          </p:cNvCxnSpPr>
          <p:nvPr/>
        </p:nvCxnSpPr>
        <p:spPr>
          <a:xfrm flipH="1" flipV="1">
            <a:off x="6696539" y="2686008"/>
            <a:ext cx="753701" cy="35172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6" name="25 Conector recto de flecha">
            <a:extLst>
              <a:ext uri="{FF2B5EF4-FFF2-40B4-BE49-F238E27FC236}">
                <a16:creationId xmlns:a16="http://schemas.microsoft.com/office/drawing/2014/main" id="{862D770D-2E0F-4019-A6B7-AEEA1F6FFD1E}"/>
              </a:ext>
            </a:extLst>
          </p:cNvPr>
          <p:cNvCxnSpPr>
            <a:cxnSpLocks/>
            <a:stCxn id="37" idx="3"/>
          </p:cNvCxnSpPr>
          <p:nvPr/>
        </p:nvCxnSpPr>
        <p:spPr>
          <a:xfrm flipH="1">
            <a:off x="5971202" y="2757067"/>
            <a:ext cx="553784" cy="138609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07A27B7-BB37-4833-9F08-2E626DE49FB9}"/>
              </a:ext>
            </a:extLst>
          </p:cNvPr>
          <p:cNvSpPr txBox="1"/>
          <p:nvPr/>
        </p:nvSpPr>
        <p:spPr>
          <a:xfrm>
            <a:off x="580360" y="1370858"/>
            <a:ext cx="4021262" cy="369332"/>
          </a:xfrm>
          <a:prstGeom prst="rect">
            <a:avLst/>
          </a:prstGeom>
          <a:noFill/>
        </p:spPr>
        <p:txBody>
          <a:bodyPr wrap="square">
            <a:spAutoFit/>
          </a:bodyPr>
          <a:lstStyle/>
          <a:p>
            <a:r>
              <a:rPr lang="es-ES" b="1" dirty="0" err="1">
                <a:latin typeface="Arial" panose="020B0604020202020204" pitchFamily="34" charset="0"/>
                <a:cs typeface="Arial" panose="020B0604020202020204" pitchFamily="34" charset="0"/>
              </a:rPr>
              <a:t>Radiative</a:t>
            </a:r>
            <a:r>
              <a:rPr lang="es-ES" b="1" dirty="0">
                <a:latin typeface="Arial" panose="020B0604020202020204" pitchFamily="34" charset="0"/>
                <a:cs typeface="Arial" panose="020B0604020202020204" pitchFamily="34" charset="0"/>
              </a:rPr>
              <a:t> Transfer </a:t>
            </a:r>
            <a:r>
              <a:rPr lang="es-ES" b="1" dirty="0" err="1">
                <a:latin typeface="Arial" panose="020B0604020202020204" pitchFamily="34" charset="0"/>
                <a:cs typeface="Arial" panose="020B0604020202020204" pitchFamily="34" charset="0"/>
              </a:rPr>
              <a:t>Equation</a:t>
            </a:r>
            <a:r>
              <a:rPr lang="es-ES" b="1" dirty="0">
                <a:latin typeface="Arial" panose="020B0604020202020204" pitchFamily="34" charset="0"/>
                <a:cs typeface="Arial" panose="020B0604020202020204" pitchFamily="34" charset="0"/>
              </a:rPr>
              <a:t> (RTE)</a:t>
            </a:r>
            <a:endParaRPr lang="en-US" b="1" dirty="0">
              <a:latin typeface="Arial" panose="020B0604020202020204" pitchFamily="34" charset="0"/>
              <a:cs typeface="Arial" panose="020B0604020202020204" pitchFamily="34" charset="0"/>
            </a:endParaRPr>
          </a:p>
        </p:txBody>
      </p:sp>
      <p:sp>
        <p:nvSpPr>
          <p:cNvPr id="111" name="TextBox 110">
            <a:extLst>
              <a:ext uri="{FF2B5EF4-FFF2-40B4-BE49-F238E27FC236}">
                <a16:creationId xmlns:a16="http://schemas.microsoft.com/office/drawing/2014/main" id="{46C67551-DC0A-44A1-9380-B60DA904E8AF}"/>
              </a:ext>
            </a:extLst>
          </p:cNvPr>
          <p:cNvSpPr txBox="1"/>
          <p:nvPr/>
        </p:nvSpPr>
        <p:spPr>
          <a:xfrm>
            <a:off x="1646900" y="3683745"/>
            <a:ext cx="1769228" cy="553998"/>
          </a:xfrm>
          <a:prstGeom prst="rect">
            <a:avLst/>
          </a:prstGeom>
          <a:noFill/>
          <a:ln>
            <a:solidFill>
              <a:schemeClr val="accent1"/>
            </a:solidFill>
          </a:ln>
        </p:spPr>
        <p:txBody>
          <a:bodyPr wrap="square" rtlCol="0">
            <a:spAutoFit/>
          </a:bodyPr>
          <a:lstStyle/>
          <a:p>
            <a:r>
              <a:rPr lang="en-US" sz="1500" b="1" dirty="0">
                <a:solidFill>
                  <a:schemeClr val="accent1"/>
                </a:solidFill>
                <a:latin typeface="Arial" panose="020B0604020202020204" pitchFamily="34" charset="0"/>
                <a:cs typeface="Arial" panose="020B0604020202020204" pitchFamily="34" charset="0"/>
              </a:rPr>
              <a:t>Optical properties</a:t>
            </a:r>
          </a:p>
        </p:txBody>
      </p:sp>
      <p:sp>
        <p:nvSpPr>
          <p:cNvPr id="128" name="Rectangle: Rounded Corners 127">
            <a:extLst>
              <a:ext uri="{FF2B5EF4-FFF2-40B4-BE49-F238E27FC236}">
                <a16:creationId xmlns:a16="http://schemas.microsoft.com/office/drawing/2014/main" id="{84F99F76-9223-46B5-A462-622E8D65AAA3}"/>
              </a:ext>
            </a:extLst>
          </p:cNvPr>
          <p:cNvSpPr/>
          <p:nvPr/>
        </p:nvSpPr>
        <p:spPr>
          <a:xfrm>
            <a:off x="150901" y="2106740"/>
            <a:ext cx="1527502" cy="4422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Rounded Corners 128">
            <a:extLst>
              <a:ext uri="{FF2B5EF4-FFF2-40B4-BE49-F238E27FC236}">
                <a16:creationId xmlns:a16="http://schemas.microsoft.com/office/drawing/2014/main" id="{AAE290AB-3EAD-47CA-8B8E-6E4FBD60F7A0}"/>
              </a:ext>
            </a:extLst>
          </p:cNvPr>
          <p:cNvSpPr/>
          <p:nvPr/>
        </p:nvSpPr>
        <p:spPr>
          <a:xfrm>
            <a:off x="1829144" y="1830379"/>
            <a:ext cx="3410622" cy="77746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Rounded Corners 129">
            <a:extLst>
              <a:ext uri="{FF2B5EF4-FFF2-40B4-BE49-F238E27FC236}">
                <a16:creationId xmlns:a16="http://schemas.microsoft.com/office/drawing/2014/main" id="{A41724CC-841D-418F-98E0-D69D9C9EF3AA}"/>
              </a:ext>
            </a:extLst>
          </p:cNvPr>
          <p:cNvSpPr/>
          <p:nvPr/>
        </p:nvSpPr>
        <p:spPr>
          <a:xfrm>
            <a:off x="1687025" y="2607847"/>
            <a:ext cx="3329140" cy="59254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Rounded Corners 130">
            <a:extLst>
              <a:ext uri="{FF2B5EF4-FFF2-40B4-BE49-F238E27FC236}">
                <a16:creationId xmlns:a16="http://schemas.microsoft.com/office/drawing/2014/main" id="{BF5C7D4A-9259-4B02-8B88-7DF8F981F049}"/>
              </a:ext>
            </a:extLst>
          </p:cNvPr>
          <p:cNvSpPr/>
          <p:nvPr/>
        </p:nvSpPr>
        <p:spPr>
          <a:xfrm>
            <a:off x="5016165" y="2604484"/>
            <a:ext cx="975501" cy="59254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76A390A5-136C-479E-A0D4-3BB7713FE9E6}"/>
              </a:ext>
            </a:extLst>
          </p:cNvPr>
          <p:cNvSpPr/>
          <p:nvPr/>
        </p:nvSpPr>
        <p:spPr>
          <a:xfrm>
            <a:off x="1858096" y="2205586"/>
            <a:ext cx="792604" cy="2946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79B32748-12B7-4960-8913-E2878083B737}"/>
              </a:ext>
            </a:extLst>
          </p:cNvPr>
          <p:cNvSpPr/>
          <p:nvPr/>
        </p:nvSpPr>
        <p:spPr>
          <a:xfrm>
            <a:off x="1820120" y="2889979"/>
            <a:ext cx="721310" cy="30008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2809413A-94B7-4DF5-97AF-6A0041805481}"/>
              </a:ext>
            </a:extLst>
          </p:cNvPr>
          <p:cNvSpPr/>
          <p:nvPr/>
        </p:nvSpPr>
        <p:spPr>
          <a:xfrm>
            <a:off x="3475708" y="2888968"/>
            <a:ext cx="753279" cy="30008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5741190C-9E00-4794-BF12-ED79B46643E5}"/>
              </a:ext>
            </a:extLst>
          </p:cNvPr>
          <p:cNvSpPr/>
          <p:nvPr/>
        </p:nvSpPr>
        <p:spPr>
          <a:xfrm>
            <a:off x="3632933" y="2202882"/>
            <a:ext cx="1257909" cy="30008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7" name="Picture 136">
            <a:extLst>
              <a:ext uri="{FF2B5EF4-FFF2-40B4-BE49-F238E27FC236}">
                <a16:creationId xmlns:a16="http://schemas.microsoft.com/office/drawing/2014/main" id="{B6732FC3-78E6-4C5F-B9FB-580BD97F44B7}"/>
              </a:ext>
            </a:extLst>
          </p:cNvPr>
          <p:cNvPicPr>
            <a:picLocks noChangeAspect="1"/>
          </p:cNvPicPr>
          <p:nvPr/>
        </p:nvPicPr>
        <p:blipFill>
          <a:blip r:embed="rId4"/>
          <a:stretch>
            <a:fillRect/>
          </a:stretch>
        </p:blipFill>
        <p:spPr>
          <a:xfrm>
            <a:off x="1585542" y="4055866"/>
            <a:ext cx="2108531" cy="483926"/>
          </a:xfrm>
          <a:prstGeom prst="rect">
            <a:avLst/>
          </a:prstGeom>
        </p:spPr>
      </p:pic>
      <p:pic>
        <p:nvPicPr>
          <p:cNvPr id="139" name="Picture 138">
            <a:extLst>
              <a:ext uri="{FF2B5EF4-FFF2-40B4-BE49-F238E27FC236}">
                <a16:creationId xmlns:a16="http://schemas.microsoft.com/office/drawing/2014/main" id="{60674A77-8F19-4F6A-8503-F6E1BB810AD1}"/>
              </a:ext>
            </a:extLst>
          </p:cNvPr>
          <p:cNvPicPr>
            <a:picLocks noChangeAspect="1"/>
          </p:cNvPicPr>
          <p:nvPr/>
        </p:nvPicPr>
        <p:blipFill>
          <a:blip r:embed="rId5"/>
          <a:stretch>
            <a:fillRect/>
          </a:stretch>
        </p:blipFill>
        <p:spPr>
          <a:xfrm>
            <a:off x="4020923" y="4023145"/>
            <a:ext cx="391749" cy="564580"/>
          </a:xfrm>
          <a:prstGeom prst="rect">
            <a:avLst/>
          </a:prstGeom>
        </p:spPr>
      </p:pic>
    </p:spTree>
    <p:extLst>
      <p:ext uri="{BB962C8B-B14F-4D97-AF65-F5344CB8AC3E}">
        <p14:creationId xmlns:p14="http://schemas.microsoft.com/office/powerpoint/2010/main" val="188266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1"/>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3" grpId="0" animBg="1"/>
      <p:bldP spid="134" grpId="0" animBg="1"/>
      <p:bldP spid="1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05C90F-B586-4279-99B8-A511834CB48B}"/>
              </a:ext>
            </a:extLst>
          </p:cNvPr>
          <p:cNvSpPr>
            <a:spLocks noGrp="1"/>
          </p:cNvSpPr>
          <p:nvPr>
            <p:ph type="title"/>
          </p:nvPr>
        </p:nvSpPr>
        <p:spPr/>
        <p:txBody>
          <a:bodyPr/>
          <a:lstStyle/>
          <a:p>
            <a:r>
              <a:rPr lang="en-US" dirty="0"/>
              <a:t>Radiative transfer theory (RTT)</a:t>
            </a:r>
          </a:p>
        </p:txBody>
      </p:sp>
      <p:sp>
        <p:nvSpPr>
          <p:cNvPr id="2" name="Slide Number Placeholder 1">
            <a:extLst>
              <a:ext uri="{FF2B5EF4-FFF2-40B4-BE49-F238E27FC236}">
                <a16:creationId xmlns:a16="http://schemas.microsoft.com/office/drawing/2014/main" id="{B06C263B-8699-4F99-AEFF-193F0FF1012A}"/>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4</a:t>
            </a:fld>
            <a:endParaRPr lang="en-US" sz="1050" dirty="0"/>
          </a:p>
        </p:txBody>
      </p:sp>
      <p:sp>
        <p:nvSpPr>
          <p:cNvPr id="71" name="Rectangle: Rounded Corners 70">
            <a:extLst>
              <a:ext uri="{FF2B5EF4-FFF2-40B4-BE49-F238E27FC236}">
                <a16:creationId xmlns:a16="http://schemas.microsoft.com/office/drawing/2014/main" id="{354E7523-3E54-4E1E-8BCA-FDC2EF0256D4}"/>
              </a:ext>
            </a:extLst>
          </p:cNvPr>
          <p:cNvSpPr/>
          <p:nvPr/>
        </p:nvSpPr>
        <p:spPr>
          <a:xfrm>
            <a:off x="4518498" y="1880370"/>
            <a:ext cx="2244040" cy="242300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9" name="Group 18">
            <a:extLst>
              <a:ext uri="{FF2B5EF4-FFF2-40B4-BE49-F238E27FC236}">
                <a16:creationId xmlns:a16="http://schemas.microsoft.com/office/drawing/2014/main" id="{C0393180-F1FB-4671-AD7C-46922594DF07}"/>
              </a:ext>
            </a:extLst>
          </p:cNvPr>
          <p:cNvGrpSpPr/>
          <p:nvPr/>
        </p:nvGrpSpPr>
        <p:grpSpPr>
          <a:xfrm>
            <a:off x="4558332" y="1911906"/>
            <a:ext cx="2204207" cy="2391473"/>
            <a:chOff x="4558332" y="1911906"/>
            <a:chExt cx="2204207" cy="2391473"/>
          </a:xfrm>
        </p:grpSpPr>
        <p:sp>
          <p:nvSpPr>
            <p:cNvPr id="35" name="12 Elipse">
              <a:extLst>
                <a:ext uri="{FF2B5EF4-FFF2-40B4-BE49-F238E27FC236}">
                  <a16:creationId xmlns:a16="http://schemas.microsoft.com/office/drawing/2014/main" id="{FD917159-57AB-4524-959C-67AB6DF68454}"/>
                </a:ext>
              </a:extLst>
            </p:cNvPr>
            <p:cNvSpPr/>
            <p:nvPr/>
          </p:nvSpPr>
          <p:spPr>
            <a:xfrm>
              <a:off x="5097398" y="2636468"/>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6" name="13 Elipse">
              <a:extLst>
                <a:ext uri="{FF2B5EF4-FFF2-40B4-BE49-F238E27FC236}">
                  <a16:creationId xmlns:a16="http://schemas.microsoft.com/office/drawing/2014/main" id="{2D05EBD6-E0DF-4339-A0BD-5B4A8C1792C5}"/>
                </a:ext>
              </a:extLst>
            </p:cNvPr>
            <p:cNvSpPr/>
            <p:nvPr/>
          </p:nvSpPr>
          <p:spPr>
            <a:xfrm>
              <a:off x="5023644" y="2964845"/>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7" name="14 Elipse">
              <a:extLst>
                <a:ext uri="{FF2B5EF4-FFF2-40B4-BE49-F238E27FC236}">
                  <a16:creationId xmlns:a16="http://schemas.microsoft.com/office/drawing/2014/main" id="{2009802C-5113-4F5E-9E1F-4BE51D14D875}"/>
                </a:ext>
              </a:extLst>
            </p:cNvPr>
            <p:cNvSpPr/>
            <p:nvPr/>
          </p:nvSpPr>
          <p:spPr>
            <a:xfrm>
              <a:off x="4767319" y="2922501"/>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8" name="15 Elipse">
              <a:extLst>
                <a:ext uri="{FF2B5EF4-FFF2-40B4-BE49-F238E27FC236}">
                  <a16:creationId xmlns:a16="http://schemas.microsoft.com/office/drawing/2014/main" id="{B3D63C72-8B12-4FC2-AA08-61FD27B93918}"/>
                </a:ext>
              </a:extLst>
            </p:cNvPr>
            <p:cNvSpPr/>
            <p:nvPr/>
          </p:nvSpPr>
          <p:spPr>
            <a:xfrm>
              <a:off x="5237249" y="3134218"/>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9" name="16 Elipse">
              <a:extLst>
                <a:ext uri="{FF2B5EF4-FFF2-40B4-BE49-F238E27FC236}">
                  <a16:creationId xmlns:a16="http://schemas.microsoft.com/office/drawing/2014/main" id="{B448BB5F-EA22-4AA2-A2AC-8EF0616AF810}"/>
                </a:ext>
              </a:extLst>
            </p:cNvPr>
            <p:cNvSpPr/>
            <p:nvPr/>
          </p:nvSpPr>
          <p:spPr>
            <a:xfrm>
              <a:off x="5579016" y="3218905"/>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0" name="17 Elipse">
              <a:extLst>
                <a:ext uri="{FF2B5EF4-FFF2-40B4-BE49-F238E27FC236}">
                  <a16:creationId xmlns:a16="http://schemas.microsoft.com/office/drawing/2014/main" id="{AABDF012-7F41-4542-BAA7-086B498C7E62}"/>
                </a:ext>
              </a:extLst>
            </p:cNvPr>
            <p:cNvSpPr/>
            <p:nvPr/>
          </p:nvSpPr>
          <p:spPr>
            <a:xfrm>
              <a:off x="5707179" y="2795471"/>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1" name="18 Elipse">
              <a:extLst>
                <a:ext uri="{FF2B5EF4-FFF2-40B4-BE49-F238E27FC236}">
                  <a16:creationId xmlns:a16="http://schemas.microsoft.com/office/drawing/2014/main" id="{7142AC81-1719-47FB-8625-BB582CD43D95}"/>
                </a:ext>
              </a:extLst>
            </p:cNvPr>
            <p:cNvSpPr/>
            <p:nvPr/>
          </p:nvSpPr>
          <p:spPr>
            <a:xfrm>
              <a:off x="5322691" y="2414381"/>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4" name="21 Elipse">
              <a:extLst>
                <a:ext uri="{FF2B5EF4-FFF2-40B4-BE49-F238E27FC236}">
                  <a16:creationId xmlns:a16="http://schemas.microsoft.com/office/drawing/2014/main" id="{ED3B548A-44BA-4316-AB3B-A3EE176941E5}"/>
                </a:ext>
              </a:extLst>
            </p:cNvPr>
            <p:cNvSpPr/>
            <p:nvPr/>
          </p:nvSpPr>
          <p:spPr>
            <a:xfrm>
              <a:off x="5152448" y="3398649"/>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8" name="25 Elipse">
              <a:extLst>
                <a:ext uri="{FF2B5EF4-FFF2-40B4-BE49-F238E27FC236}">
                  <a16:creationId xmlns:a16="http://schemas.microsoft.com/office/drawing/2014/main" id="{96BEB342-71E0-4FA4-B96E-3C7A9E98E794}"/>
                </a:ext>
              </a:extLst>
            </p:cNvPr>
            <p:cNvSpPr/>
            <p:nvPr/>
          </p:nvSpPr>
          <p:spPr>
            <a:xfrm>
              <a:off x="4596435" y="3091875"/>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9" name="26 Elipse">
              <a:extLst>
                <a:ext uri="{FF2B5EF4-FFF2-40B4-BE49-F238E27FC236}">
                  <a16:creationId xmlns:a16="http://schemas.microsoft.com/office/drawing/2014/main" id="{8572BFC3-A8EB-4990-B634-3CBDA3E3BD9C}"/>
                </a:ext>
              </a:extLst>
            </p:cNvPr>
            <p:cNvSpPr/>
            <p:nvPr/>
          </p:nvSpPr>
          <p:spPr>
            <a:xfrm>
              <a:off x="4579559" y="3434796"/>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0" name="27 Elipse">
              <a:extLst>
                <a:ext uri="{FF2B5EF4-FFF2-40B4-BE49-F238E27FC236}">
                  <a16:creationId xmlns:a16="http://schemas.microsoft.com/office/drawing/2014/main" id="{38EEB28F-5C47-4DCB-BDF3-3AF7BB284130}"/>
                </a:ext>
              </a:extLst>
            </p:cNvPr>
            <p:cNvSpPr/>
            <p:nvPr/>
          </p:nvSpPr>
          <p:spPr>
            <a:xfrm>
              <a:off x="6417144" y="3432982"/>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1" name="28 Elipse">
              <a:extLst>
                <a:ext uri="{FF2B5EF4-FFF2-40B4-BE49-F238E27FC236}">
                  <a16:creationId xmlns:a16="http://schemas.microsoft.com/office/drawing/2014/main" id="{5B885D25-1415-43EA-9CB1-B25A2F900566}"/>
                </a:ext>
              </a:extLst>
            </p:cNvPr>
            <p:cNvSpPr/>
            <p:nvPr/>
          </p:nvSpPr>
          <p:spPr>
            <a:xfrm>
              <a:off x="4588178" y="2623419"/>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4" name="31 Elipse">
              <a:extLst>
                <a:ext uri="{FF2B5EF4-FFF2-40B4-BE49-F238E27FC236}">
                  <a16:creationId xmlns:a16="http://schemas.microsoft.com/office/drawing/2014/main" id="{43235823-8BF3-4821-B21B-26EA48639450}"/>
                </a:ext>
              </a:extLst>
            </p:cNvPr>
            <p:cNvSpPr/>
            <p:nvPr/>
          </p:nvSpPr>
          <p:spPr>
            <a:xfrm>
              <a:off x="5151807" y="3642338"/>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7" name="34 Elipse">
              <a:extLst>
                <a:ext uri="{FF2B5EF4-FFF2-40B4-BE49-F238E27FC236}">
                  <a16:creationId xmlns:a16="http://schemas.microsoft.com/office/drawing/2014/main" id="{EE905826-F1FF-420E-8E76-930E4F44AAD9}"/>
                </a:ext>
              </a:extLst>
            </p:cNvPr>
            <p:cNvSpPr/>
            <p:nvPr/>
          </p:nvSpPr>
          <p:spPr>
            <a:xfrm>
              <a:off x="4938203" y="3896398"/>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8" name="35 Elipse">
              <a:extLst>
                <a:ext uri="{FF2B5EF4-FFF2-40B4-BE49-F238E27FC236}">
                  <a16:creationId xmlns:a16="http://schemas.microsoft.com/office/drawing/2014/main" id="{A506E42F-B0B3-45FC-972E-9DC9B911D397}"/>
                </a:ext>
              </a:extLst>
            </p:cNvPr>
            <p:cNvSpPr/>
            <p:nvPr/>
          </p:nvSpPr>
          <p:spPr>
            <a:xfrm>
              <a:off x="6065671" y="3842099"/>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9" name="36 Elipse">
              <a:extLst>
                <a:ext uri="{FF2B5EF4-FFF2-40B4-BE49-F238E27FC236}">
                  <a16:creationId xmlns:a16="http://schemas.microsoft.com/office/drawing/2014/main" id="{462FDB30-AD9D-4AFF-B0A5-85F01B8324F8}"/>
                </a:ext>
              </a:extLst>
            </p:cNvPr>
            <p:cNvSpPr/>
            <p:nvPr/>
          </p:nvSpPr>
          <p:spPr>
            <a:xfrm>
              <a:off x="5237249" y="4065772"/>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0" name="37 Elipse">
              <a:extLst>
                <a:ext uri="{FF2B5EF4-FFF2-40B4-BE49-F238E27FC236}">
                  <a16:creationId xmlns:a16="http://schemas.microsoft.com/office/drawing/2014/main" id="{8DE7DBEC-8E7C-4D0F-BB83-543389969FB8}"/>
                </a:ext>
              </a:extLst>
            </p:cNvPr>
            <p:cNvSpPr/>
            <p:nvPr/>
          </p:nvSpPr>
          <p:spPr>
            <a:xfrm>
              <a:off x="5749900" y="3599995"/>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2" name="39 Elipse">
              <a:extLst>
                <a:ext uri="{FF2B5EF4-FFF2-40B4-BE49-F238E27FC236}">
                  <a16:creationId xmlns:a16="http://schemas.microsoft.com/office/drawing/2014/main" id="{B020133B-A52F-4600-8ED0-8F03E3255E90}"/>
                </a:ext>
              </a:extLst>
            </p:cNvPr>
            <p:cNvSpPr/>
            <p:nvPr/>
          </p:nvSpPr>
          <p:spPr>
            <a:xfrm>
              <a:off x="5835342" y="3388278"/>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4" name="41 Elipse">
              <a:extLst>
                <a:ext uri="{FF2B5EF4-FFF2-40B4-BE49-F238E27FC236}">
                  <a16:creationId xmlns:a16="http://schemas.microsoft.com/office/drawing/2014/main" id="{93FD4E08-B8D2-4854-88B4-FE3502CFCEC1}"/>
                </a:ext>
              </a:extLst>
            </p:cNvPr>
            <p:cNvSpPr/>
            <p:nvPr/>
          </p:nvSpPr>
          <p:spPr>
            <a:xfrm>
              <a:off x="6048946" y="2880158"/>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5" name="42 Elipse">
              <a:extLst>
                <a:ext uri="{FF2B5EF4-FFF2-40B4-BE49-F238E27FC236}">
                  <a16:creationId xmlns:a16="http://schemas.microsoft.com/office/drawing/2014/main" id="{FF617421-9F68-4F4E-981C-3DFC0C61717D}"/>
                </a:ext>
              </a:extLst>
            </p:cNvPr>
            <p:cNvSpPr/>
            <p:nvPr/>
          </p:nvSpPr>
          <p:spPr>
            <a:xfrm>
              <a:off x="6219830" y="2710785"/>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6" name="43 Elipse">
              <a:extLst>
                <a:ext uri="{FF2B5EF4-FFF2-40B4-BE49-F238E27FC236}">
                  <a16:creationId xmlns:a16="http://schemas.microsoft.com/office/drawing/2014/main" id="{7BF21F75-5C5F-43A1-9092-2DA71C2B74B9}"/>
                </a:ext>
              </a:extLst>
            </p:cNvPr>
            <p:cNvSpPr/>
            <p:nvPr/>
          </p:nvSpPr>
          <p:spPr>
            <a:xfrm>
              <a:off x="6262551" y="3049531"/>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9" name="46 Elipse">
              <a:extLst>
                <a:ext uri="{FF2B5EF4-FFF2-40B4-BE49-F238E27FC236}">
                  <a16:creationId xmlns:a16="http://schemas.microsoft.com/office/drawing/2014/main" id="{F0A0708D-C642-46B3-95C4-FEEDD1D18AFD}"/>
                </a:ext>
              </a:extLst>
            </p:cNvPr>
            <p:cNvSpPr/>
            <p:nvPr/>
          </p:nvSpPr>
          <p:spPr>
            <a:xfrm>
              <a:off x="5878063" y="2202664"/>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0" name="47 Elipse">
              <a:extLst>
                <a:ext uri="{FF2B5EF4-FFF2-40B4-BE49-F238E27FC236}">
                  <a16:creationId xmlns:a16="http://schemas.microsoft.com/office/drawing/2014/main" id="{821AD36E-A0DD-4DDF-955F-D971B6522899}"/>
                </a:ext>
              </a:extLst>
            </p:cNvPr>
            <p:cNvSpPr/>
            <p:nvPr/>
          </p:nvSpPr>
          <p:spPr>
            <a:xfrm>
              <a:off x="5579016" y="2075634"/>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3" name="22 Elipse">
              <a:extLst>
                <a:ext uri="{FF2B5EF4-FFF2-40B4-BE49-F238E27FC236}">
                  <a16:creationId xmlns:a16="http://schemas.microsoft.com/office/drawing/2014/main" id="{556DFF28-6C75-4CDB-9308-DAE48C4B67C5}"/>
                </a:ext>
              </a:extLst>
            </p:cNvPr>
            <p:cNvSpPr/>
            <p:nvPr/>
          </p:nvSpPr>
          <p:spPr>
            <a:xfrm>
              <a:off x="4836018" y="1911906"/>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4" name="22 Elipse">
              <a:extLst>
                <a:ext uri="{FF2B5EF4-FFF2-40B4-BE49-F238E27FC236}">
                  <a16:creationId xmlns:a16="http://schemas.microsoft.com/office/drawing/2014/main" id="{8762D4FD-CFB0-4040-94AA-C6C80EDD7736}"/>
                </a:ext>
              </a:extLst>
            </p:cNvPr>
            <p:cNvSpPr/>
            <p:nvPr/>
          </p:nvSpPr>
          <p:spPr>
            <a:xfrm>
              <a:off x="4558332" y="2055190"/>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5" name="22 Elipse">
              <a:extLst>
                <a:ext uri="{FF2B5EF4-FFF2-40B4-BE49-F238E27FC236}">
                  <a16:creationId xmlns:a16="http://schemas.microsoft.com/office/drawing/2014/main" id="{DCAB606B-F643-4570-BBAA-4033B5C9DDF2}"/>
                </a:ext>
              </a:extLst>
            </p:cNvPr>
            <p:cNvSpPr/>
            <p:nvPr/>
          </p:nvSpPr>
          <p:spPr>
            <a:xfrm>
              <a:off x="4874121" y="2378612"/>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6" name="22 Elipse">
              <a:extLst>
                <a:ext uri="{FF2B5EF4-FFF2-40B4-BE49-F238E27FC236}">
                  <a16:creationId xmlns:a16="http://schemas.microsoft.com/office/drawing/2014/main" id="{A2804E10-854E-4663-978A-8AAC0B788319}"/>
                </a:ext>
              </a:extLst>
            </p:cNvPr>
            <p:cNvSpPr/>
            <p:nvPr/>
          </p:nvSpPr>
          <p:spPr>
            <a:xfrm>
              <a:off x="6321997" y="2245008"/>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7" name="44 Elipse">
              <a:extLst>
                <a:ext uri="{FF2B5EF4-FFF2-40B4-BE49-F238E27FC236}">
                  <a16:creationId xmlns:a16="http://schemas.microsoft.com/office/drawing/2014/main" id="{A1A9E779-6BC5-4461-8E9A-A1D4064CA8A7}"/>
                </a:ext>
              </a:extLst>
            </p:cNvPr>
            <p:cNvSpPr/>
            <p:nvPr/>
          </p:nvSpPr>
          <p:spPr>
            <a:xfrm>
              <a:off x="6591655" y="2567319"/>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0" name="44 Elipse">
              <a:extLst>
                <a:ext uri="{FF2B5EF4-FFF2-40B4-BE49-F238E27FC236}">
                  <a16:creationId xmlns:a16="http://schemas.microsoft.com/office/drawing/2014/main" id="{88525761-153D-4C8F-9D2E-CC4F89AA88D7}"/>
                </a:ext>
              </a:extLst>
            </p:cNvPr>
            <p:cNvSpPr/>
            <p:nvPr/>
          </p:nvSpPr>
          <p:spPr>
            <a:xfrm>
              <a:off x="6151113" y="4134006"/>
              <a:ext cx="170884" cy="169373"/>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cxnSp>
        <p:nvCxnSpPr>
          <p:cNvPr id="82" name="20 Conector recto de flecha">
            <a:extLst>
              <a:ext uri="{FF2B5EF4-FFF2-40B4-BE49-F238E27FC236}">
                <a16:creationId xmlns:a16="http://schemas.microsoft.com/office/drawing/2014/main" id="{D9C3FC04-3CAB-47AA-B9EC-0B3C93B86CB7}"/>
              </a:ext>
            </a:extLst>
          </p:cNvPr>
          <p:cNvCxnSpPr>
            <a:cxnSpLocks/>
            <a:endCxn id="69" idx="7"/>
          </p:cNvCxnSpPr>
          <p:nvPr/>
        </p:nvCxnSpPr>
        <p:spPr>
          <a:xfrm flipH="1">
            <a:off x="6023922" y="1664604"/>
            <a:ext cx="824059" cy="5628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3" name="22 Conector recto de flecha">
            <a:extLst>
              <a:ext uri="{FF2B5EF4-FFF2-40B4-BE49-F238E27FC236}">
                <a16:creationId xmlns:a16="http://schemas.microsoft.com/office/drawing/2014/main" id="{C61BA9C0-15F4-4B6A-B0EF-BD714BB3556D}"/>
              </a:ext>
            </a:extLst>
          </p:cNvPr>
          <p:cNvCxnSpPr>
            <a:cxnSpLocks/>
            <a:stCxn id="69" idx="6"/>
            <a:endCxn id="77" idx="1"/>
          </p:cNvCxnSpPr>
          <p:nvPr/>
        </p:nvCxnSpPr>
        <p:spPr>
          <a:xfrm>
            <a:off x="6048946" y="2287353"/>
            <a:ext cx="567734" cy="30477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4" name="23 Conector recto de flecha">
            <a:extLst>
              <a:ext uri="{FF2B5EF4-FFF2-40B4-BE49-F238E27FC236}">
                <a16:creationId xmlns:a16="http://schemas.microsoft.com/office/drawing/2014/main" id="{782DF44A-4FFE-4B85-AD0C-ADDED35631DC}"/>
              </a:ext>
            </a:extLst>
          </p:cNvPr>
          <p:cNvCxnSpPr>
            <a:cxnSpLocks/>
            <a:stCxn id="77" idx="3"/>
            <a:endCxn id="39" idx="7"/>
          </p:cNvCxnSpPr>
          <p:nvPr/>
        </p:nvCxnSpPr>
        <p:spPr>
          <a:xfrm flipH="1">
            <a:off x="5724875" y="2711890"/>
            <a:ext cx="891806" cy="53182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24 Conector recto de flecha">
            <a:extLst>
              <a:ext uri="{FF2B5EF4-FFF2-40B4-BE49-F238E27FC236}">
                <a16:creationId xmlns:a16="http://schemas.microsoft.com/office/drawing/2014/main" id="{A8F4C8AC-39A6-4AE7-887B-648123C0EA66}"/>
              </a:ext>
            </a:extLst>
          </p:cNvPr>
          <p:cNvCxnSpPr>
            <a:cxnSpLocks/>
            <a:stCxn id="39" idx="2"/>
            <a:endCxn id="37" idx="6"/>
          </p:cNvCxnSpPr>
          <p:nvPr/>
        </p:nvCxnSpPr>
        <p:spPr>
          <a:xfrm flipH="1" flipV="1">
            <a:off x="4938203" y="3007190"/>
            <a:ext cx="640814" cy="29640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6" name="25 Conector recto de flecha">
            <a:extLst>
              <a:ext uri="{FF2B5EF4-FFF2-40B4-BE49-F238E27FC236}">
                <a16:creationId xmlns:a16="http://schemas.microsoft.com/office/drawing/2014/main" id="{862D770D-2E0F-4019-A6B7-AEEA1F6FFD1E}"/>
              </a:ext>
            </a:extLst>
          </p:cNvPr>
          <p:cNvCxnSpPr>
            <a:cxnSpLocks/>
            <a:stCxn id="37" idx="3"/>
          </p:cNvCxnSpPr>
          <p:nvPr/>
        </p:nvCxnSpPr>
        <p:spPr>
          <a:xfrm flipH="1">
            <a:off x="4321505" y="3067072"/>
            <a:ext cx="470840" cy="116807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F2BC94F-AAE4-46C8-A875-F8F1CE865098}"/>
              </a:ext>
            </a:extLst>
          </p:cNvPr>
          <p:cNvPicPr>
            <a:picLocks noChangeAspect="1"/>
          </p:cNvPicPr>
          <p:nvPr/>
        </p:nvPicPr>
        <p:blipFill>
          <a:blip r:embed="rId4"/>
          <a:stretch>
            <a:fillRect/>
          </a:stretch>
        </p:blipFill>
        <p:spPr>
          <a:xfrm>
            <a:off x="1261473" y="1160493"/>
            <a:ext cx="1824918" cy="3649835"/>
          </a:xfrm>
          <a:prstGeom prst="rect">
            <a:avLst/>
          </a:prstGeom>
          <a:ln>
            <a:noFill/>
          </a:ln>
          <a:effectLst>
            <a:outerShdw blurRad="50800" dist="38100" dir="2700000" algn="tl" rotWithShape="0">
              <a:prstClr val="black">
                <a:alpha val="40000"/>
              </a:prstClr>
            </a:outerShdw>
          </a:effectLst>
        </p:spPr>
      </p:pic>
      <p:grpSp>
        <p:nvGrpSpPr>
          <p:cNvPr id="45" name="Group 44">
            <a:extLst>
              <a:ext uri="{FF2B5EF4-FFF2-40B4-BE49-F238E27FC236}">
                <a16:creationId xmlns:a16="http://schemas.microsoft.com/office/drawing/2014/main" id="{E8D1E484-9FE8-4E95-AA3F-538668A7C9F1}"/>
              </a:ext>
            </a:extLst>
          </p:cNvPr>
          <p:cNvGrpSpPr/>
          <p:nvPr/>
        </p:nvGrpSpPr>
        <p:grpSpPr>
          <a:xfrm>
            <a:off x="6904963" y="1128244"/>
            <a:ext cx="748945" cy="769413"/>
            <a:chOff x="6605813" y="995119"/>
            <a:chExt cx="1044178" cy="1082279"/>
          </a:xfrm>
        </p:grpSpPr>
        <p:pic>
          <p:nvPicPr>
            <p:cNvPr id="46" name="Picture 2" descr="C:\Users\Adrian\Dropbox\Inprogress\2017_Structured_RTE\slides\fastforward\source\glow.png">
              <a:extLst>
                <a:ext uri="{FF2B5EF4-FFF2-40B4-BE49-F238E27FC236}">
                  <a16:creationId xmlns:a16="http://schemas.microsoft.com/office/drawing/2014/main" id="{9C465F08-1064-414E-9F16-236722626F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5813" y="995119"/>
              <a:ext cx="1044178" cy="1082279"/>
            </a:xfrm>
            <a:prstGeom prst="rect">
              <a:avLst/>
            </a:prstGeom>
            <a:noFill/>
            <a:extLst>
              <a:ext uri="{909E8E84-426E-40DD-AFC4-6F175D3DCCD1}">
                <a14:hiddenFill xmlns:a14="http://schemas.microsoft.com/office/drawing/2010/main">
                  <a:solidFill>
                    <a:srgbClr val="FFFFFF"/>
                  </a:solidFill>
                </a14:hiddenFill>
              </a:ext>
            </a:extLst>
          </p:spPr>
        </p:pic>
        <p:sp>
          <p:nvSpPr>
            <p:cNvPr id="47" name="19 Elipse">
              <a:extLst>
                <a:ext uri="{FF2B5EF4-FFF2-40B4-BE49-F238E27FC236}">
                  <a16:creationId xmlns:a16="http://schemas.microsoft.com/office/drawing/2014/main" id="{1F829C3F-7152-4AB1-9C30-09D60C06E36D}"/>
                </a:ext>
              </a:extLst>
            </p:cNvPr>
            <p:cNvSpPr/>
            <p:nvPr/>
          </p:nvSpPr>
          <p:spPr>
            <a:xfrm>
              <a:off x="6862293" y="1240875"/>
              <a:ext cx="535785" cy="535785"/>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pic>
        <p:nvPicPr>
          <p:cNvPr id="52" name="Picture 2" descr="C:\Users\Adrian\Dropbox\Inprogress\2017_Structured_RTE\slides\siggraph2018\source\eye.png">
            <a:extLst>
              <a:ext uri="{FF2B5EF4-FFF2-40B4-BE49-F238E27FC236}">
                <a16:creationId xmlns:a16="http://schemas.microsoft.com/office/drawing/2014/main" id="{C2FC3A0C-93B7-47AB-98BD-C34B45D6FCC1}"/>
              </a:ext>
            </a:extLst>
          </p:cNvPr>
          <p:cNvPicPr>
            <a:picLocks noChangeAspect="1" noChangeArrowheads="1"/>
          </p:cNvPicPr>
          <p:nvPr/>
        </p:nvPicPr>
        <p:blipFill>
          <a:blip r:embed="rId6" cstate="print"/>
          <a:srcRect/>
          <a:stretch>
            <a:fillRect/>
          </a:stretch>
        </p:blipFill>
        <p:spPr bwMode="auto">
          <a:xfrm rot="19678176">
            <a:off x="3709366" y="4279105"/>
            <a:ext cx="452046" cy="533765"/>
          </a:xfrm>
          <a:prstGeom prst="rect">
            <a:avLst/>
          </a:prstGeom>
          <a:noFill/>
        </p:spPr>
      </p:pic>
      <p:sp>
        <p:nvSpPr>
          <p:cNvPr id="4" name="TextBox 3">
            <a:extLst>
              <a:ext uri="{FF2B5EF4-FFF2-40B4-BE49-F238E27FC236}">
                <a16:creationId xmlns:a16="http://schemas.microsoft.com/office/drawing/2014/main" id="{341DC3B1-C6A6-406D-BB13-666BE4DA28AB}"/>
              </a:ext>
            </a:extLst>
          </p:cNvPr>
          <p:cNvSpPr txBox="1"/>
          <p:nvPr/>
        </p:nvSpPr>
        <p:spPr>
          <a:xfrm>
            <a:off x="4639596" y="2143613"/>
            <a:ext cx="1174385" cy="369332"/>
          </a:xfrm>
          <a:custGeom>
            <a:avLst/>
            <a:gdLst>
              <a:gd name="connsiteX0" fmla="*/ 0 w 1174385"/>
              <a:gd name="connsiteY0" fmla="*/ 0 h 369332"/>
              <a:gd name="connsiteX1" fmla="*/ 598936 w 1174385"/>
              <a:gd name="connsiteY1" fmla="*/ 0 h 369332"/>
              <a:gd name="connsiteX2" fmla="*/ 1174385 w 1174385"/>
              <a:gd name="connsiteY2" fmla="*/ 0 h 369332"/>
              <a:gd name="connsiteX3" fmla="*/ 1174385 w 1174385"/>
              <a:gd name="connsiteY3" fmla="*/ 369332 h 369332"/>
              <a:gd name="connsiteX4" fmla="*/ 587193 w 1174385"/>
              <a:gd name="connsiteY4" fmla="*/ 369332 h 369332"/>
              <a:gd name="connsiteX5" fmla="*/ 0 w 1174385"/>
              <a:gd name="connsiteY5" fmla="*/ 369332 h 369332"/>
              <a:gd name="connsiteX6" fmla="*/ 0 w 1174385"/>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385" h="369332" fill="none" extrusionOk="0">
                <a:moveTo>
                  <a:pt x="0" y="0"/>
                </a:moveTo>
                <a:cubicBezTo>
                  <a:pt x="288314" y="-11363"/>
                  <a:pt x="423812" y="33277"/>
                  <a:pt x="598936" y="0"/>
                </a:cubicBezTo>
                <a:cubicBezTo>
                  <a:pt x="774060" y="-33277"/>
                  <a:pt x="1058761" y="67010"/>
                  <a:pt x="1174385" y="0"/>
                </a:cubicBezTo>
                <a:cubicBezTo>
                  <a:pt x="1217794" y="175302"/>
                  <a:pt x="1152976" y="243873"/>
                  <a:pt x="1174385" y="369332"/>
                </a:cubicBezTo>
                <a:cubicBezTo>
                  <a:pt x="1049513" y="423183"/>
                  <a:pt x="719092" y="331848"/>
                  <a:pt x="587193" y="369332"/>
                </a:cubicBezTo>
                <a:cubicBezTo>
                  <a:pt x="455294" y="406816"/>
                  <a:pt x="287895" y="342902"/>
                  <a:pt x="0" y="369332"/>
                </a:cubicBezTo>
                <a:cubicBezTo>
                  <a:pt x="-12089" y="260162"/>
                  <a:pt x="7928" y="179788"/>
                  <a:pt x="0" y="0"/>
                </a:cubicBezTo>
                <a:close/>
              </a:path>
              <a:path w="1174385" h="369332" stroke="0" extrusionOk="0">
                <a:moveTo>
                  <a:pt x="0" y="0"/>
                </a:moveTo>
                <a:cubicBezTo>
                  <a:pt x="229629" y="-20298"/>
                  <a:pt x="333394" y="36600"/>
                  <a:pt x="587193" y="0"/>
                </a:cubicBezTo>
                <a:cubicBezTo>
                  <a:pt x="840992" y="-36600"/>
                  <a:pt x="993713" y="8747"/>
                  <a:pt x="1174385" y="0"/>
                </a:cubicBezTo>
                <a:cubicBezTo>
                  <a:pt x="1177920" y="170636"/>
                  <a:pt x="1145473" y="292303"/>
                  <a:pt x="1174385" y="369332"/>
                </a:cubicBezTo>
                <a:cubicBezTo>
                  <a:pt x="904660" y="409305"/>
                  <a:pt x="862279" y="346348"/>
                  <a:pt x="610680" y="369332"/>
                </a:cubicBezTo>
                <a:cubicBezTo>
                  <a:pt x="359082" y="392316"/>
                  <a:pt x="298358" y="326376"/>
                  <a:pt x="0" y="369332"/>
                </a:cubicBezTo>
                <a:cubicBezTo>
                  <a:pt x="-589" y="242950"/>
                  <a:pt x="37728" y="144171"/>
                  <a:pt x="0" y="0"/>
                </a:cubicBezTo>
                <a:close/>
              </a:path>
            </a:pathLst>
          </a:custGeom>
          <a:solidFill>
            <a:schemeClr val="bg1"/>
          </a:solidFill>
          <a:ln w="12700">
            <a:solidFill>
              <a:srgbClr val="00B050"/>
            </a:solidFill>
            <a:prstDash val="dash"/>
            <a:extLst>
              <a:ext uri="{C807C97D-BFC1-408E-A445-0C87EB9F89A2}">
                <ask:lineSketchStyleProps xmlns:ask="http://schemas.microsoft.com/office/drawing/2018/sketchyshapes" sd="95339179">
                  <a:prstGeom prst="rect">
                    <a:avLst/>
                  </a:prstGeom>
                  <ask:type>
                    <ask:lineSketchScribble/>
                  </ask:type>
                </ask:lineSketchStyleProps>
              </a:ext>
            </a:extLst>
          </a:ln>
        </p:spPr>
        <p:txBody>
          <a:bodyPr wrap="square" rtlCol="0">
            <a:spAutoFit/>
          </a:bodyPr>
          <a:lstStyle/>
          <a:p>
            <a:r>
              <a:rPr lang="en-US" dirty="0">
                <a:solidFill>
                  <a:srgbClr val="00B050"/>
                </a:solidFill>
                <a:latin typeface="Arial" panose="020B0604020202020204" pitchFamily="34" charset="0"/>
                <a:cs typeface="Arial" panose="020B0604020202020204" pitchFamily="34" charset="0"/>
              </a:rPr>
              <a:t>Scattered</a:t>
            </a:r>
          </a:p>
        </p:txBody>
      </p:sp>
      <p:sp>
        <p:nvSpPr>
          <p:cNvPr id="53" name="TextBox 52">
            <a:extLst>
              <a:ext uri="{FF2B5EF4-FFF2-40B4-BE49-F238E27FC236}">
                <a16:creationId xmlns:a16="http://schemas.microsoft.com/office/drawing/2014/main" id="{26A3DDCA-7486-4499-9458-8D03C434DEE9}"/>
              </a:ext>
            </a:extLst>
          </p:cNvPr>
          <p:cNvSpPr txBox="1"/>
          <p:nvPr/>
        </p:nvSpPr>
        <p:spPr>
          <a:xfrm>
            <a:off x="5401459" y="3518281"/>
            <a:ext cx="1186264" cy="369332"/>
          </a:xfrm>
          <a:custGeom>
            <a:avLst/>
            <a:gdLst>
              <a:gd name="connsiteX0" fmla="*/ 0 w 1186264"/>
              <a:gd name="connsiteY0" fmla="*/ 0 h 369332"/>
              <a:gd name="connsiteX1" fmla="*/ 557544 w 1186264"/>
              <a:gd name="connsiteY1" fmla="*/ 0 h 369332"/>
              <a:gd name="connsiteX2" fmla="*/ 1186264 w 1186264"/>
              <a:gd name="connsiteY2" fmla="*/ 0 h 369332"/>
              <a:gd name="connsiteX3" fmla="*/ 1186264 w 1186264"/>
              <a:gd name="connsiteY3" fmla="*/ 369332 h 369332"/>
              <a:gd name="connsiteX4" fmla="*/ 581269 w 1186264"/>
              <a:gd name="connsiteY4" fmla="*/ 369332 h 369332"/>
              <a:gd name="connsiteX5" fmla="*/ 0 w 1186264"/>
              <a:gd name="connsiteY5" fmla="*/ 369332 h 369332"/>
              <a:gd name="connsiteX6" fmla="*/ 0 w 1186264"/>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264" h="369332" fill="none" extrusionOk="0">
                <a:moveTo>
                  <a:pt x="0" y="0"/>
                </a:moveTo>
                <a:cubicBezTo>
                  <a:pt x="266586" y="-29336"/>
                  <a:pt x="405468" y="59007"/>
                  <a:pt x="557544" y="0"/>
                </a:cubicBezTo>
                <a:cubicBezTo>
                  <a:pt x="709620" y="-59007"/>
                  <a:pt x="925040" y="67781"/>
                  <a:pt x="1186264" y="0"/>
                </a:cubicBezTo>
                <a:cubicBezTo>
                  <a:pt x="1209820" y="164854"/>
                  <a:pt x="1171705" y="271692"/>
                  <a:pt x="1186264" y="369332"/>
                </a:cubicBezTo>
                <a:cubicBezTo>
                  <a:pt x="910147" y="369660"/>
                  <a:pt x="845652" y="325284"/>
                  <a:pt x="581269" y="369332"/>
                </a:cubicBezTo>
                <a:cubicBezTo>
                  <a:pt x="316886" y="413380"/>
                  <a:pt x="200581" y="317121"/>
                  <a:pt x="0" y="369332"/>
                </a:cubicBezTo>
                <a:cubicBezTo>
                  <a:pt x="-23027" y="267487"/>
                  <a:pt x="44135" y="165003"/>
                  <a:pt x="0" y="0"/>
                </a:cubicBezTo>
                <a:close/>
              </a:path>
              <a:path w="1186264" h="369332" stroke="0" extrusionOk="0">
                <a:moveTo>
                  <a:pt x="0" y="0"/>
                </a:moveTo>
                <a:cubicBezTo>
                  <a:pt x="147559" y="-41806"/>
                  <a:pt x="415111" y="55961"/>
                  <a:pt x="557544" y="0"/>
                </a:cubicBezTo>
                <a:cubicBezTo>
                  <a:pt x="699977" y="-55961"/>
                  <a:pt x="989831" y="25483"/>
                  <a:pt x="1186264" y="0"/>
                </a:cubicBezTo>
                <a:cubicBezTo>
                  <a:pt x="1220948" y="109658"/>
                  <a:pt x="1179857" y="226912"/>
                  <a:pt x="1186264" y="369332"/>
                </a:cubicBezTo>
                <a:cubicBezTo>
                  <a:pt x="963341" y="405715"/>
                  <a:pt x="875639" y="339631"/>
                  <a:pt x="616857" y="369332"/>
                </a:cubicBezTo>
                <a:cubicBezTo>
                  <a:pt x="358075" y="399033"/>
                  <a:pt x="251702" y="335742"/>
                  <a:pt x="0" y="369332"/>
                </a:cubicBezTo>
                <a:cubicBezTo>
                  <a:pt x="-38354" y="194012"/>
                  <a:pt x="23926" y="176343"/>
                  <a:pt x="0" y="0"/>
                </a:cubicBezTo>
                <a:close/>
              </a:path>
            </a:pathLst>
          </a:custGeom>
          <a:solidFill>
            <a:schemeClr val="bg1"/>
          </a:solidFill>
          <a:ln w="12700">
            <a:solidFill>
              <a:srgbClr val="FFC000"/>
            </a:solidFill>
            <a:prstDash val="dash"/>
            <a:extLst>
              <a:ext uri="{C807C97D-BFC1-408E-A445-0C87EB9F89A2}">
                <ask:lineSketchStyleProps xmlns:ask="http://schemas.microsoft.com/office/drawing/2018/sketchyshapes" sd="126692786">
                  <a:prstGeom prst="rect">
                    <a:avLst/>
                  </a:prstGeom>
                  <ask:type>
                    <ask:lineSketchScribble/>
                  </ask:type>
                </ask:lineSketchStyleProps>
              </a:ext>
            </a:extLst>
          </a:ln>
        </p:spPr>
        <p:txBody>
          <a:bodyPr wrap="square" rtlCol="0">
            <a:spAutoFit/>
          </a:bodyPr>
          <a:lstStyle/>
          <a:p>
            <a:r>
              <a:rPr lang="en-US" dirty="0">
                <a:solidFill>
                  <a:srgbClr val="FFC000"/>
                </a:solidFill>
                <a:latin typeface="Arial" panose="020B0604020202020204" pitchFamily="34" charset="0"/>
                <a:cs typeface="Arial" panose="020B0604020202020204" pitchFamily="34" charset="0"/>
              </a:rPr>
              <a:t>Absorbed</a:t>
            </a:r>
          </a:p>
        </p:txBody>
      </p:sp>
      <p:grpSp>
        <p:nvGrpSpPr>
          <p:cNvPr id="23" name="Group 22">
            <a:extLst>
              <a:ext uri="{FF2B5EF4-FFF2-40B4-BE49-F238E27FC236}">
                <a16:creationId xmlns:a16="http://schemas.microsoft.com/office/drawing/2014/main" id="{2193660C-B283-4182-B506-9CEE19316AEE}"/>
              </a:ext>
            </a:extLst>
          </p:cNvPr>
          <p:cNvGrpSpPr/>
          <p:nvPr/>
        </p:nvGrpSpPr>
        <p:grpSpPr>
          <a:xfrm>
            <a:off x="3820441" y="1895713"/>
            <a:ext cx="3808867" cy="1827391"/>
            <a:chOff x="3742948" y="1831726"/>
            <a:chExt cx="3808867" cy="1827391"/>
          </a:xfrm>
          <a:solidFill>
            <a:schemeClr val="accent1">
              <a:lumMod val="40000"/>
              <a:lumOff val="60000"/>
            </a:schemeClr>
          </a:solidFill>
          <a:effectLst/>
        </p:grpSpPr>
        <p:sp>
          <p:nvSpPr>
            <p:cNvPr id="72" name="Arrow: Bent 71">
              <a:extLst>
                <a:ext uri="{FF2B5EF4-FFF2-40B4-BE49-F238E27FC236}">
                  <a16:creationId xmlns:a16="http://schemas.microsoft.com/office/drawing/2014/main" id="{29766437-DAB7-4209-97C0-D42D065230B0}"/>
                </a:ext>
              </a:extLst>
            </p:cNvPr>
            <p:cNvSpPr/>
            <p:nvPr/>
          </p:nvSpPr>
          <p:spPr>
            <a:xfrm rot="13643135">
              <a:off x="4688780" y="885894"/>
              <a:ext cx="1007841" cy="2899505"/>
            </a:xfrm>
            <a:prstGeom prst="bentArrow">
              <a:avLst>
                <a:gd name="adj1" fmla="val 16748"/>
                <a:gd name="adj2" fmla="val 25477"/>
                <a:gd name="adj3" fmla="val 38189"/>
                <a:gd name="adj4" fmla="val 42127"/>
              </a:avLst>
            </a:pr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Arrow: Down 77">
              <a:extLst>
                <a:ext uri="{FF2B5EF4-FFF2-40B4-BE49-F238E27FC236}">
                  <a16:creationId xmlns:a16="http://schemas.microsoft.com/office/drawing/2014/main" id="{592D9C29-AC07-4F5D-A9A8-C74B69F1090D}"/>
                </a:ext>
              </a:extLst>
            </p:cNvPr>
            <p:cNvSpPr/>
            <p:nvPr/>
          </p:nvSpPr>
          <p:spPr>
            <a:xfrm rot="2847925">
              <a:off x="5200949" y="1372767"/>
              <a:ext cx="779511" cy="3222935"/>
            </a:xfrm>
            <a:prstGeom prst="downArrow">
              <a:avLst>
                <a:gd name="adj1" fmla="val 44735"/>
                <a:gd name="adj2" fmla="val 54506"/>
              </a:avLst>
            </a:pr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Bent 78">
              <a:extLst>
                <a:ext uri="{FF2B5EF4-FFF2-40B4-BE49-F238E27FC236}">
                  <a16:creationId xmlns:a16="http://schemas.microsoft.com/office/drawing/2014/main" id="{DC036CE6-40D9-4B49-BB79-40BE4C97F9ED}"/>
                </a:ext>
              </a:extLst>
            </p:cNvPr>
            <p:cNvSpPr/>
            <p:nvPr/>
          </p:nvSpPr>
          <p:spPr>
            <a:xfrm rot="13643135" flipH="1">
              <a:off x="5743449" y="1850751"/>
              <a:ext cx="717227" cy="2899505"/>
            </a:xfrm>
            <a:prstGeom prst="bentArrow">
              <a:avLst>
                <a:gd name="adj1" fmla="val 16748"/>
                <a:gd name="adj2" fmla="val 25477"/>
                <a:gd name="adj3" fmla="val 38189"/>
                <a:gd name="adj4" fmla="val 42127"/>
              </a:avLst>
            </a:pr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custDataLst>
      <p:tags r:id="rId1"/>
    </p:custDataLst>
    <p:extLst>
      <p:ext uri="{BB962C8B-B14F-4D97-AF65-F5344CB8AC3E}">
        <p14:creationId xmlns:p14="http://schemas.microsoft.com/office/powerpoint/2010/main" val="86941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2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 presetClass="exit" presetSubtype="0" fill="hold" nodeType="withEffect">
                                  <p:stCondLst>
                                    <p:cond delay="0"/>
                                  </p:stCondLst>
                                  <p:childTnLst>
                                    <p:set>
                                      <p:cBhvr>
                                        <p:cTn id="14" dur="1" fill="hold">
                                          <p:stCondLst>
                                            <p:cond delay="0"/>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righ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left)">
                                      <p:cBhvr>
                                        <p:cTn id="23" dur="500"/>
                                        <p:tgtEl>
                                          <p:spTgt spid="8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wipe(right)">
                                      <p:cBhvr>
                                        <p:cTn id="30" dur="500"/>
                                        <p:tgtEl>
                                          <p:spTgt spid="84"/>
                                        </p:tgtEl>
                                      </p:cBhvr>
                                    </p:animEffect>
                                  </p:childTnLst>
                                </p:cTn>
                              </p:par>
                            </p:childTnLst>
                          </p:cTn>
                        </p:par>
                        <p:par>
                          <p:cTn id="31" fill="hold">
                            <p:stCondLst>
                              <p:cond delay="1500"/>
                            </p:stCondLst>
                            <p:childTnLst>
                              <p:par>
                                <p:cTn id="32" presetID="22" presetClass="entr" presetSubtype="2" fill="hold" nodeType="after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right)">
                                      <p:cBhvr>
                                        <p:cTn id="34" dur="500"/>
                                        <p:tgtEl>
                                          <p:spTgt spid="8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wipe(up)">
                                      <p:cBhvr>
                                        <p:cTn id="4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05C90F-B586-4279-99B8-A511834CB48B}"/>
              </a:ext>
            </a:extLst>
          </p:cNvPr>
          <p:cNvSpPr>
            <a:spLocks noGrp="1"/>
          </p:cNvSpPr>
          <p:nvPr>
            <p:ph type="title"/>
          </p:nvPr>
        </p:nvSpPr>
        <p:spPr/>
        <p:txBody>
          <a:bodyPr/>
          <a:lstStyle/>
          <a:p>
            <a:r>
              <a:rPr lang="en-US" dirty="0"/>
              <a:t>Bulk scattering parameters</a:t>
            </a:r>
          </a:p>
        </p:txBody>
      </p:sp>
      <p:sp>
        <p:nvSpPr>
          <p:cNvPr id="2" name="Slide Number Placeholder 1">
            <a:extLst>
              <a:ext uri="{FF2B5EF4-FFF2-40B4-BE49-F238E27FC236}">
                <a16:creationId xmlns:a16="http://schemas.microsoft.com/office/drawing/2014/main" id="{B06C263B-8699-4F99-AEFF-193F0FF1012A}"/>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5</a:t>
            </a:fld>
            <a:endParaRPr lang="en-US" sz="1050" dirty="0"/>
          </a:p>
        </p:txBody>
      </p:sp>
      <p:grpSp>
        <p:nvGrpSpPr>
          <p:cNvPr id="81" name="Group 80">
            <a:extLst>
              <a:ext uri="{FF2B5EF4-FFF2-40B4-BE49-F238E27FC236}">
                <a16:creationId xmlns:a16="http://schemas.microsoft.com/office/drawing/2014/main" id="{E8CCD23B-D7E0-4F2C-9EBC-12D662993F5D}"/>
              </a:ext>
            </a:extLst>
          </p:cNvPr>
          <p:cNvGrpSpPr/>
          <p:nvPr/>
        </p:nvGrpSpPr>
        <p:grpSpPr>
          <a:xfrm>
            <a:off x="832879" y="1665164"/>
            <a:ext cx="2280282" cy="2484094"/>
            <a:chOff x="2446133" y="1529534"/>
            <a:chExt cx="3752490" cy="4087889"/>
          </a:xfrm>
        </p:grpSpPr>
        <p:sp>
          <p:nvSpPr>
            <p:cNvPr id="71" name="Rectangle: Rounded Corners 70">
              <a:extLst>
                <a:ext uri="{FF2B5EF4-FFF2-40B4-BE49-F238E27FC236}">
                  <a16:creationId xmlns:a16="http://schemas.microsoft.com/office/drawing/2014/main" id="{354E7523-3E54-4E1E-8BCA-FDC2EF0256D4}"/>
                </a:ext>
              </a:extLst>
            </p:cNvPr>
            <p:cNvSpPr/>
            <p:nvPr/>
          </p:nvSpPr>
          <p:spPr>
            <a:xfrm>
              <a:off x="2446133" y="1529534"/>
              <a:ext cx="3752489" cy="408788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12 Elipse">
              <a:extLst>
                <a:ext uri="{FF2B5EF4-FFF2-40B4-BE49-F238E27FC236}">
                  <a16:creationId xmlns:a16="http://schemas.microsoft.com/office/drawing/2014/main" id="{FD917159-57AB-4524-959C-67AB6DF68454}"/>
                </a:ext>
              </a:extLst>
            </p:cNvPr>
            <p:cNvSpPr/>
            <p:nvPr/>
          </p:nvSpPr>
          <p:spPr>
            <a:xfrm>
              <a:off x="3414171" y="280515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6" name="13 Elipse">
              <a:extLst>
                <a:ext uri="{FF2B5EF4-FFF2-40B4-BE49-F238E27FC236}">
                  <a16:creationId xmlns:a16="http://schemas.microsoft.com/office/drawing/2014/main" id="{2D05EBD6-E0DF-4339-A0BD-5B4A8C1792C5}"/>
                </a:ext>
              </a:extLst>
            </p:cNvPr>
            <p:cNvSpPr/>
            <p:nvPr/>
          </p:nvSpPr>
          <p:spPr>
            <a:xfrm>
              <a:off x="3290840" y="335916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7" name="14 Elipse">
              <a:extLst>
                <a:ext uri="{FF2B5EF4-FFF2-40B4-BE49-F238E27FC236}">
                  <a16:creationId xmlns:a16="http://schemas.microsoft.com/office/drawing/2014/main" id="{2009802C-5113-4F5E-9E1F-4BE51D14D875}"/>
                </a:ext>
              </a:extLst>
            </p:cNvPr>
            <p:cNvSpPr/>
            <p:nvPr/>
          </p:nvSpPr>
          <p:spPr>
            <a:xfrm>
              <a:off x="2862212" y="32877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8" name="15 Elipse">
              <a:extLst>
                <a:ext uri="{FF2B5EF4-FFF2-40B4-BE49-F238E27FC236}">
                  <a16:creationId xmlns:a16="http://schemas.microsoft.com/office/drawing/2014/main" id="{B3D63C72-8B12-4FC2-AA08-61FD27B93918}"/>
                </a:ext>
              </a:extLst>
            </p:cNvPr>
            <p:cNvSpPr/>
            <p:nvPr/>
          </p:nvSpPr>
          <p:spPr>
            <a:xfrm>
              <a:off x="3648030" y="364491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9" name="16 Elipse">
              <a:extLst>
                <a:ext uri="{FF2B5EF4-FFF2-40B4-BE49-F238E27FC236}">
                  <a16:creationId xmlns:a16="http://schemas.microsoft.com/office/drawing/2014/main" id="{B448BB5F-EA22-4AA2-A2AC-8EF0616AF810}"/>
                </a:ext>
              </a:extLst>
            </p:cNvPr>
            <p:cNvSpPr/>
            <p:nvPr/>
          </p:nvSpPr>
          <p:spPr>
            <a:xfrm>
              <a:off x="4219534" y="378779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0" name="17 Elipse">
              <a:extLst>
                <a:ext uri="{FF2B5EF4-FFF2-40B4-BE49-F238E27FC236}">
                  <a16:creationId xmlns:a16="http://schemas.microsoft.com/office/drawing/2014/main" id="{AABDF012-7F41-4542-BAA7-086B498C7E62}"/>
                </a:ext>
              </a:extLst>
            </p:cNvPr>
            <p:cNvSpPr/>
            <p:nvPr/>
          </p:nvSpPr>
          <p:spPr>
            <a:xfrm>
              <a:off x="4433848" y="307341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1" name="18 Elipse">
              <a:extLst>
                <a:ext uri="{FF2B5EF4-FFF2-40B4-BE49-F238E27FC236}">
                  <a16:creationId xmlns:a16="http://schemas.microsoft.com/office/drawing/2014/main" id="{7142AC81-1719-47FB-8625-BB582CD43D95}"/>
                </a:ext>
              </a:extLst>
            </p:cNvPr>
            <p:cNvSpPr/>
            <p:nvPr/>
          </p:nvSpPr>
          <p:spPr>
            <a:xfrm>
              <a:off x="3790906" y="24304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4" name="21 Elipse">
              <a:extLst>
                <a:ext uri="{FF2B5EF4-FFF2-40B4-BE49-F238E27FC236}">
                  <a16:creationId xmlns:a16="http://schemas.microsoft.com/office/drawing/2014/main" id="{ED3B548A-44BA-4316-AB3B-A3EE176941E5}"/>
                </a:ext>
              </a:extLst>
            </p:cNvPr>
            <p:cNvSpPr/>
            <p:nvPr/>
          </p:nvSpPr>
          <p:spPr>
            <a:xfrm>
              <a:off x="3506225" y="4091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8" name="25 Elipse">
              <a:extLst>
                <a:ext uri="{FF2B5EF4-FFF2-40B4-BE49-F238E27FC236}">
                  <a16:creationId xmlns:a16="http://schemas.microsoft.com/office/drawing/2014/main" id="{96BEB342-71E0-4FA4-B96E-3C7A9E98E794}"/>
                </a:ext>
              </a:extLst>
            </p:cNvPr>
            <p:cNvSpPr/>
            <p:nvPr/>
          </p:nvSpPr>
          <p:spPr>
            <a:xfrm>
              <a:off x="2576460" y="357347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9" name="26 Elipse">
              <a:extLst>
                <a:ext uri="{FF2B5EF4-FFF2-40B4-BE49-F238E27FC236}">
                  <a16:creationId xmlns:a16="http://schemas.microsoft.com/office/drawing/2014/main" id="{8572BFC3-A8EB-4990-B634-3CBDA3E3BD9C}"/>
                </a:ext>
              </a:extLst>
            </p:cNvPr>
            <p:cNvSpPr/>
            <p:nvPr/>
          </p:nvSpPr>
          <p:spPr>
            <a:xfrm>
              <a:off x="2548239" y="415202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0" name="27 Elipse">
              <a:extLst>
                <a:ext uri="{FF2B5EF4-FFF2-40B4-BE49-F238E27FC236}">
                  <a16:creationId xmlns:a16="http://schemas.microsoft.com/office/drawing/2014/main" id="{38EEB28F-5C47-4DCB-BDF3-3AF7BB284130}"/>
                </a:ext>
              </a:extLst>
            </p:cNvPr>
            <p:cNvSpPr/>
            <p:nvPr/>
          </p:nvSpPr>
          <p:spPr>
            <a:xfrm>
              <a:off x="5621053" y="414896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1" name="28 Elipse">
              <a:extLst>
                <a:ext uri="{FF2B5EF4-FFF2-40B4-BE49-F238E27FC236}">
                  <a16:creationId xmlns:a16="http://schemas.microsoft.com/office/drawing/2014/main" id="{5B885D25-1415-43EA-9CB1-B25A2F900566}"/>
                </a:ext>
              </a:extLst>
            </p:cNvPr>
            <p:cNvSpPr/>
            <p:nvPr/>
          </p:nvSpPr>
          <p:spPr>
            <a:xfrm>
              <a:off x="2562652" y="27831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4" name="31 Elipse">
              <a:extLst>
                <a:ext uri="{FF2B5EF4-FFF2-40B4-BE49-F238E27FC236}">
                  <a16:creationId xmlns:a16="http://schemas.microsoft.com/office/drawing/2014/main" id="{43235823-8BF3-4821-B21B-26EA48639450}"/>
                </a:ext>
              </a:extLst>
            </p:cNvPr>
            <p:cNvSpPr/>
            <p:nvPr/>
          </p:nvSpPr>
          <p:spPr>
            <a:xfrm>
              <a:off x="3505154" y="4502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7" name="34 Elipse">
              <a:extLst>
                <a:ext uri="{FF2B5EF4-FFF2-40B4-BE49-F238E27FC236}">
                  <a16:creationId xmlns:a16="http://schemas.microsoft.com/office/drawing/2014/main" id="{EE905826-F1FF-420E-8E76-930E4F44AAD9}"/>
                </a:ext>
              </a:extLst>
            </p:cNvPr>
            <p:cNvSpPr/>
            <p:nvPr/>
          </p:nvSpPr>
          <p:spPr>
            <a:xfrm>
              <a:off x="3147964" y="493080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8" name="35 Elipse">
              <a:extLst>
                <a:ext uri="{FF2B5EF4-FFF2-40B4-BE49-F238E27FC236}">
                  <a16:creationId xmlns:a16="http://schemas.microsoft.com/office/drawing/2014/main" id="{A506E42F-B0B3-45FC-972E-9DC9B911D397}"/>
                </a:ext>
              </a:extLst>
            </p:cNvPr>
            <p:cNvSpPr/>
            <p:nvPr/>
          </p:nvSpPr>
          <p:spPr>
            <a:xfrm>
              <a:off x="5033319" y="4839192"/>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59" name="36 Elipse">
              <a:extLst>
                <a:ext uri="{FF2B5EF4-FFF2-40B4-BE49-F238E27FC236}">
                  <a16:creationId xmlns:a16="http://schemas.microsoft.com/office/drawing/2014/main" id="{462FDB30-AD9D-4AFF-B0A5-85F01B8324F8}"/>
                </a:ext>
              </a:extLst>
            </p:cNvPr>
            <p:cNvSpPr/>
            <p:nvPr/>
          </p:nvSpPr>
          <p:spPr>
            <a:xfrm>
              <a:off x="3648030" y="521655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0" name="37 Elipse">
              <a:extLst>
                <a:ext uri="{FF2B5EF4-FFF2-40B4-BE49-F238E27FC236}">
                  <a16:creationId xmlns:a16="http://schemas.microsoft.com/office/drawing/2014/main" id="{8DE7DBEC-8E7C-4D0F-BB83-543389969FB8}"/>
                </a:ext>
              </a:extLst>
            </p:cNvPr>
            <p:cNvSpPr/>
            <p:nvPr/>
          </p:nvSpPr>
          <p:spPr>
            <a:xfrm>
              <a:off x="4505286" y="443073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2" name="39 Elipse">
              <a:extLst>
                <a:ext uri="{FF2B5EF4-FFF2-40B4-BE49-F238E27FC236}">
                  <a16:creationId xmlns:a16="http://schemas.microsoft.com/office/drawing/2014/main" id="{B020133B-A52F-4600-8ED0-8F03E3255E90}"/>
                </a:ext>
              </a:extLst>
            </p:cNvPr>
            <p:cNvSpPr/>
            <p:nvPr/>
          </p:nvSpPr>
          <p:spPr>
            <a:xfrm>
              <a:off x="4648162" y="407354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4" name="41 Elipse">
              <a:extLst>
                <a:ext uri="{FF2B5EF4-FFF2-40B4-BE49-F238E27FC236}">
                  <a16:creationId xmlns:a16="http://schemas.microsoft.com/office/drawing/2014/main" id="{93FD4E08-B8D2-4854-88B4-FE3502CFCEC1}"/>
                </a:ext>
              </a:extLst>
            </p:cNvPr>
            <p:cNvSpPr/>
            <p:nvPr/>
          </p:nvSpPr>
          <p:spPr>
            <a:xfrm>
              <a:off x="5005352" y="321628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5" name="42 Elipse">
              <a:extLst>
                <a:ext uri="{FF2B5EF4-FFF2-40B4-BE49-F238E27FC236}">
                  <a16:creationId xmlns:a16="http://schemas.microsoft.com/office/drawing/2014/main" id="{FF617421-9F68-4F4E-981C-3DFC0C61717D}"/>
                </a:ext>
              </a:extLst>
            </p:cNvPr>
            <p:cNvSpPr/>
            <p:nvPr/>
          </p:nvSpPr>
          <p:spPr>
            <a:xfrm>
              <a:off x="5291104" y="293053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6" name="43 Elipse">
              <a:extLst>
                <a:ext uri="{FF2B5EF4-FFF2-40B4-BE49-F238E27FC236}">
                  <a16:creationId xmlns:a16="http://schemas.microsoft.com/office/drawing/2014/main" id="{7BF21F75-5C5F-43A1-9092-2DA71C2B74B9}"/>
                </a:ext>
              </a:extLst>
            </p:cNvPr>
            <p:cNvSpPr/>
            <p:nvPr/>
          </p:nvSpPr>
          <p:spPr>
            <a:xfrm>
              <a:off x="5362542" y="3502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9" name="46 Elipse">
              <a:extLst>
                <a:ext uri="{FF2B5EF4-FFF2-40B4-BE49-F238E27FC236}">
                  <a16:creationId xmlns:a16="http://schemas.microsoft.com/office/drawing/2014/main" id="{F0A0708D-C642-46B3-95C4-FEEDD1D18AFD}"/>
                </a:ext>
              </a:extLst>
            </p:cNvPr>
            <p:cNvSpPr/>
            <p:nvPr/>
          </p:nvSpPr>
          <p:spPr>
            <a:xfrm>
              <a:off x="4719600" y="207328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0" name="47 Elipse">
              <a:extLst>
                <a:ext uri="{FF2B5EF4-FFF2-40B4-BE49-F238E27FC236}">
                  <a16:creationId xmlns:a16="http://schemas.microsoft.com/office/drawing/2014/main" id="{821AD36E-A0DD-4DDF-955F-D971B6522899}"/>
                </a:ext>
              </a:extLst>
            </p:cNvPr>
            <p:cNvSpPr/>
            <p:nvPr/>
          </p:nvSpPr>
          <p:spPr>
            <a:xfrm>
              <a:off x="4219534" y="185896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3" name="22 Elipse">
              <a:extLst>
                <a:ext uri="{FF2B5EF4-FFF2-40B4-BE49-F238E27FC236}">
                  <a16:creationId xmlns:a16="http://schemas.microsoft.com/office/drawing/2014/main" id="{556DFF28-6C75-4CDB-9308-DAE48C4B67C5}"/>
                </a:ext>
              </a:extLst>
            </p:cNvPr>
            <p:cNvSpPr/>
            <p:nvPr/>
          </p:nvSpPr>
          <p:spPr>
            <a:xfrm>
              <a:off x="2977091" y="158273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4" name="22 Elipse">
              <a:extLst>
                <a:ext uri="{FF2B5EF4-FFF2-40B4-BE49-F238E27FC236}">
                  <a16:creationId xmlns:a16="http://schemas.microsoft.com/office/drawing/2014/main" id="{8762D4FD-CFB0-4040-94AA-C6C80EDD7736}"/>
                </a:ext>
              </a:extLst>
            </p:cNvPr>
            <p:cNvSpPr/>
            <p:nvPr/>
          </p:nvSpPr>
          <p:spPr>
            <a:xfrm>
              <a:off x="2512744" y="182447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5" name="22 Elipse">
              <a:extLst>
                <a:ext uri="{FF2B5EF4-FFF2-40B4-BE49-F238E27FC236}">
                  <a16:creationId xmlns:a16="http://schemas.microsoft.com/office/drawing/2014/main" id="{DCAB606B-F643-4570-BBAA-4033B5C9DDF2}"/>
                </a:ext>
              </a:extLst>
            </p:cNvPr>
            <p:cNvSpPr/>
            <p:nvPr/>
          </p:nvSpPr>
          <p:spPr>
            <a:xfrm>
              <a:off x="3040807" y="237012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6" name="22 Elipse">
              <a:extLst>
                <a:ext uri="{FF2B5EF4-FFF2-40B4-BE49-F238E27FC236}">
                  <a16:creationId xmlns:a16="http://schemas.microsoft.com/office/drawing/2014/main" id="{A2804E10-854E-4663-978A-8AAC0B788319}"/>
                </a:ext>
              </a:extLst>
            </p:cNvPr>
            <p:cNvSpPr/>
            <p:nvPr/>
          </p:nvSpPr>
          <p:spPr>
            <a:xfrm>
              <a:off x="5461948" y="21447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7" name="44 Elipse">
              <a:extLst>
                <a:ext uri="{FF2B5EF4-FFF2-40B4-BE49-F238E27FC236}">
                  <a16:creationId xmlns:a16="http://schemas.microsoft.com/office/drawing/2014/main" id="{A1A9E779-6BC5-4461-8E9A-A1D4064CA8A7}"/>
                </a:ext>
              </a:extLst>
            </p:cNvPr>
            <p:cNvSpPr/>
            <p:nvPr/>
          </p:nvSpPr>
          <p:spPr>
            <a:xfrm>
              <a:off x="5912871" y="268849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0" name="44 Elipse">
              <a:extLst>
                <a:ext uri="{FF2B5EF4-FFF2-40B4-BE49-F238E27FC236}">
                  <a16:creationId xmlns:a16="http://schemas.microsoft.com/office/drawing/2014/main" id="{88525761-153D-4C8F-9D2E-CC4F89AA88D7}"/>
                </a:ext>
              </a:extLst>
            </p:cNvPr>
            <p:cNvSpPr/>
            <p:nvPr/>
          </p:nvSpPr>
          <p:spPr>
            <a:xfrm>
              <a:off x="5176196" y="53316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grpSp>
        <p:nvGrpSpPr>
          <p:cNvPr id="3" name="Group 2">
            <a:extLst>
              <a:ext uri="{FF2B5EF4-FFF2-40B4-BE49-F238E27FC236}">
                <a16:creationId xmlns:a16="http://schemas.microsoft.com/office/drawing/2014/main" id="{C860C900-8F1E-4C6C-9A35-B1D5A5B630B6}"/>
              </a:ext>
            </a:extLst>
          </p:cNvPr>
          <p:cNvGrpSpPr/>
          <p:nvPr/>
        </p:nvGrpSpPr>
        <p:grpSpPr>
          <a:xfrm>
            <a:off x="3788157" y="1204855"/>
            <a:ext cx="4233717" cy="584775"/>
            <a:chOff x="3788157" y="1204855"/>
            <a:chExt cx="4233717" cy="584775"/>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4E92574-AFCA-4E77-82D2-DE1C78FAB362}"/>
                    </a:ext>
                  </a:extLst>
                </p:cNvPr>
                <p:cNvSpPr txBox="1"/>
                <p:nvPr/>
              </p:nvSpPr>
              <p:spPr>
                <a:xfrm>
                  <a:off x="4650821" y="1343710"/>
                  <a:ext cx="3371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s-ES" sz="2400" dirty="0">
                            <a:solidFill>
                              <a:srgbClr val="0070C0"/>
                            </a:solidFill>
                            <a:latin typeface="Arial" panose="020B0604020202020204" pitchFamily="34" charset="0"/>
                            <a:cs typeface="Arial" panose="020B0604020202020204" pitchFamily="34" charset="0"/>
                          </a:rPr>
                          <m:t>Extinction</m:t>
                        </m:r>
                        <m:r>
                          <m:rPr>
                            <m:nor/>
                          </m:rPr>
                          <a:rPr lang="es-ES" sz="2400" dirty="0">
                            <a:solidFill>
                              <a:srgbClr val="0070C0"/>
                            </a:solidFill>
                            <a:latin typeface="Arial" panose="020B0604020202020204" pitchFamily="34" charset="0"/>
                            <a:cs typeface="Arial" panose="020B0604020202020204" pitchFamily="34" charset="0"/>
                          </a:rPr>
                          <m:t> </m:t>
                        </m:r>
                        <m:r>
                          <m:rPr>
                            <m:nor/>
                          </m:rPr>
                          <a:rPr lang="es-ES" sz="2400" dirty="0">
                            <a:solidFill>
                              <a:srgbClr val="0070C0"/>
                            </a:solidFill>
                            <a:latin typeface="Arial" panose="020B0604020202020204" pitchFamily="34" charset="0"/>
                            <a:cs typeface="Arial" panose="020B0604020202020204" pitchFamily="34" charset="0"/>
                          </a:rPr>
                          <m:t>coefficient</m:t>
                        </m:r>
                        <m:r>
                          <m:rPr>
                            <m:nor/>
                          </m:rPr>
                          <a:rPr lang="es-ES" sz="2400" dirty="0">
                            <a:solidFill>
                              <a:srgbClr val="0070C0"/>
                            </a:solidFill>
                            <a:latin typeface="Arial" panose="020B0604020202020204" pitchFamily="34" charset="0"/>
                            <a:cs typeface="Arial" panose="020B0604020202020204" pitchFamily="34" charset="0"/>
                          </a:rPr>
                          <m:t> </m:t>
                        </m:r>
                      </m:oMath>
                    </m:oMathPara>
                  </a14:m>
                  <a:endParaRPr lang="en-US" sz="2400" dirty="0">
                    <a:solidFill>
                      <a:srgbClr val="0070C0"/>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54E92574-AFCA-4E77-82D2-DE1C78FAB362}"/>
                    </a:ext>
                  </a:extLst>
                </p:cNvPr>
                <p:cNvSpPr txBox="1">
                  <a:spLocks noRot="1" noChangeAspect="1" noMove="1" noResize="1" noEditPoints="1" noAdjustHandles="1" noChangeArrowheads="1" noChangeShapeType="1" noTextEdit="1"/>
                </p:cNvSpPr>
                <p:nvPr/>
              </p:nvSpPr>
              <p:spPr>
                <a:xfrm>
                  <a:off x="4650821" y="1343710"/>
                  <a:ext cx="3371053" cy="369332"/>
                </a:xfrm>
                <a:prstGeom prst="rect">
                  <a:avLst/>
                </a:prstGeom>
                <a:blipFill>
                  <a:blip r:embed="rId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0B82CAF-7280-42D9-AEED-04910CB7911E}"/>
                    </a:ext>
                  </a:extLst>
                </p:cNvPr>
                <p:cNvSpPr txBox="1"/>
                <p:nvPr/>
              </p:nvSpPr>
              <p:spPr>
                <a:xfrm>
                  <a:off x="3788157" y="1204855"/>
                  <a:ext cx="72012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0070C0"/>
                                </a:solidFill>
                                <a:latin typeface="Cambria Math" panose="02040503050406030204" pitchFamily="18" charset="0"/>
                                <a:ea typeface="Cambria Math" panose="02040503050406030204" pitchFamily="18" charset="0"/>
                              </a:rPr>
                            </m:ctrlPr>
                          </m:sSubPr>
                          <m:e>
                            <m:r>
                              <a:rPr lang="en-US" sz="3200" i="1">
                                <a:solidFill>
                                  <a:srgbClr val="0070C0"/>
                                </a:solidFill>
                                <a:latin typeface="Cambria Math" panose="02040503050406030204" pitchFamily="18" charset="0"/>
                                <a:ea typeface="Cambria Math" panose="02040503050406030204" pitchFamily="18" charset="0"/>
                              </a:rPr>
                              <m:t>𝜎</m:t>
                            </m:r>
                          </m:e>
                          <m:sub>
                            <m:r>
                              <a:rPr lang="en-US" sz="3200" i="1">
                                <a:solidFill>
                                  <a:srgbClr val="0070C0"/>
                                </a:solidFill>
                                <a:latin typeface="Cambria Math" panose="02040503050406030204" pitchFamily="18" charset="0"/>
                                <a:ea typeface="Cambria Math" panose="02040503050406030204" pitchFamily="18" charset="0"/>
                              </a:rPr>
                              <m:t>𝑡</m:t>
                            </m:r>
                          </m:sub>
                        </m:sSub>
                        <m:r>
                          <a:rPr lang="en-US" sz="3200" b="0" i="1" smtClean="0">
                            <a:solidFill>
                              <a:srgbClr val="0070C0"/>
                            </a:solidFill>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1" name="TextBox 60">
                  <a:extLst>
                    <a:ext uri="{FF2B5EF4-FFF2-40B4-BE49-F238E27FC236}">
                      <a16:creationId xmlns:a16="http://schemas.microsoft.com/office/drawing/2014/main" id="{D0B82CAF-7280-42D9-AEED-04910CB7911E}"/>
                    </a:ext>
                  </a:extLst>
                </p:cNvPr>
                <p:cNvSpPr txBox="1">
                  <a:spLocks noRot="1" noChangeAspect="1" noMove="1" noResize="1" noEditPoints="1" noAdjustHandles="1" noChangeArrowheads="1" noChangeShapeType="1" noTextEdit="1"/>
                </p:cNvSpPr>
                <p:nvPr/>
              </p:nvSpPr>
              <p:spPr>
                <a:xfrm>
                  <a:off x="3788157" y="1204855"/>
                  <a:ext cx="720122" cy="584775"/>
                </a:xfrm>
                <a:prstGeom prst="rect">
                  <a:avLst/>
                </a:prstGeom>
                <a:blipFill>
                  <a:blip r:embed="rId4"/>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E94DA1B9-6E23-433C-8E21-273AF701B7AF}"/>
              </a:ext>
            </a:extLst>
          </p:cNvPr>
          <p:cNvGrpSpPr/>
          <p:nvPr/>
        </p:nvGrpSpPr>
        <p:grpSpPr>
          <a:xfrm>
            <a:off x="3885988" y="1903671"/>
            <a:ext cx="4209030" cy="509671"/>
            <a:chOff x="3885988" y="1903671"/>
            <a:chExt cx="4209030" cy="509671"/>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0E6542D-97CC-41B8-AAE3-D25ADD64EFE4}"/>
                    </a:ext>
                  </a:extLst>
                </p:cNvPr>
                <p:cNvSpPr txBox="1"/>
                <p:nvPr/>
              </p:nvSpPr>
              <p:spPr>
                <a:xfrm>
                  <a:off x="3885988" y="1903671"/>
                  <a:ext cx="598844" cy="492443"/>
                </a:xfrm>
                <a:prstGeom prst="rect">
                  <a:avLst/>
                </a:prstGeom>
                <a:noFill/>
              </p:spPr>
              <p:txBody>
                <a:bodyPr wrap="square" lIns="0" tIns="0" rIns="0" bIns="0" rtlCol="0">
                  <a:spAutoFit/>
                </a:bodyPr>
                <a:lstStyle/>
                <a:p>
                  <a14:m>
                    <m:oMath xmlns:m="http://schemas.openxmlformats.org/officeDocument/2006/math">
                      <m:sSub>
                        <m:sSubPr>
                          <m:ctrlPr>
                            <a:rPr lang="en-US" sz="3200" i="1" smtClean="0">
                              <a:solidFill>
                                <a:srgbClr val="00B050"/>
                              </a:solidFill>
                              <a:latin typeface="Cambria Math" panose="02040503050406030204" pitchFamily="18" charset="0"/>
                              <a:ea typeface="Cambria Math" panose="02040503050406030204" pitchFamily="18" charset="0"/>
                            </a:rPr>
                          </m:ctrlPr>
                        </m:sSubPr>
                        <m:e>
                          <m:r>
                            <a:rPr lang="en-US" sz="3200" i="1">
                              <a:solidFill>
                                <a:srgbClr val="00B050"/>
                              </a:solidFill>
                              <a:latin typeface="Cambria Math" panose="02040503050406030204" pitchFamily="18" charset="0"/>
                              <a:ea typeface="Cambria Math" panose="02040503050406030204" pitchFamily="18" charset="0"/>
                            </a:rPr>
                            <m:t>𝜎</m:t>
                          </m:r>
                        </m:e>
                        <m:sub>
                          <m:r>
                            <a:rPr lang="en-US" sz="3200" b="0" i="1" smtClean="0">
                              <a:solidFill>
                                <a:srgbClr val="00B050"/>
                              </a:solidFill>
                              <a:latin typeface="Cambria Math" panose="02040503050406030204" pitchFamily="18" charset="0"/>
                              <a:ea typeface="Cambria Math" panose="02040503050406030204" pitchFamily="18" charset="0"/>
                            </a:rPr>
                            <m:t>𝑠</m:t>
                          </m:r>
                        </m:sub>
                      </m:sSub>
                    </m:oMath>
                  </a14:m>
                  <a:r>
                    <a:rPr lang="en-US" sz="3200" dirty="0">
                      <a:solidFill>
                        <a:srgbClr val="00B050"/>
                      </a:solidFill>
                    </a:rPr>
                    <a:t>:</a:t>
                  </a:r>
                  <a:endParaRPr lang="en-US" sz="3200" dirty="0"/>
                </a:p>
              </p:txBody>
            </p:sp>
          </mc:Choice>
          <mc:Fallback xmlns="">
            <p:sp>
              <p:nvSpPr>
                <p:cNvPr id="52" name="TextBox 51">
                  <a:extLst>
                    <a:ext uri="{FF2B5EF4-FFF2-40B4-BE49-F238E27FC236}">
                      <a16:creationId xmlns:a16="http://schemas.microsoft.com/office/drawing/2014/main" id="{40E6542D-97CC-41B8-AAE3-D25ADD64EFE4}"/>
                    </a:ext>
                  </a:extLst>
                </p:cNvPr>
                <p:cNvSpPr txBox="1">
                  <a:spLocks noRot="1" noChangeAspect="1" noMove="1" noResize="1" noEditPoints="1" noAdjustHandles="1" noChangeArrowheads="1" noChangeShapeType="1" noTextEdit="1"/>
                </p:cNvSpPr>
                <p:nvPr/>
              </p:nvSpPr>
              <p:spPr>
                <a:xfrm>
                  <a:off x="3885988" y="1903671"/>
                  <a:ext cx="598844" cy="492443"/>
                </a:xfrm>
                <a:prstGeom prst="rect">
                  <a:avLst/>
                </a:prstGeom>
                <a:blipFill>
                  <a:blip r:embed="rId5"/>
                  <a:stretch>
                    <a:fillRect t="-23457" r="-22222" b="-506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10B6877-E808-425F-ACA2-C4D99E3D8FDF}"/>
                    </a:ext>
                  </a:extLst>
                </p:cNvPr>
                <p:cNvSpPr txBox="1"/>
                <p:nvPr/>
              </p:nvSpPr>
              <p:spPr>
                <a:xfrm>
                  <a:off x="4650821" y="2044010"/>
                  <a:ext cx="34441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400" b="0" i="0" dirty="0" smtClean="0">
                            <a:solidFill>
                              <a:srgbClr val="00B050"/>
                            </a:solidFill>
                            <a:latin typeface="Arial" panose="020B0604020202020204" pitchFamily="34" charset="0"/>
                            <a:cs typeface="Arial" panose="020B0604020202020204" pitchFamily="34" charset="0"/>
                          </a:rPr>
                          <m:t>Scattering</m:t>
                        </m:r>
                        <m:r>
                          <m:rPr>
                            <m:nor/>
                          </m:rPr>
                          <a:rPr lang="es-ES" sz="2400" dirty="0" smtClean="0">
                            <a:solidFill>
                              <a:srgbClr val="00B050"/>
                            </a:solidFill>
                            <a:latin typeface="Arial" panose="020B0604020202020204" pitchFamily="34" charset="0"/>
                            <a:cs typeface="Arial" panose="020B0604020202020204" pitchFamily="34" charset="0"/>
                          </a:rPr>
                          <m:t> </m:t>
                        </m:r>
                        <m:r>
                          <m:rPr>
                            <m:nor/>
                          </m:rPr>
                          <a:rPr lang="es-ES" sz="2400" dirty="0" smtClean="0">
                            <a:solidFill>
                              <a:srgbClr val="00B050"/>
                            </a:solidFill>
                            <a:latin typeface="Arial" panose="020B0604020202020204" pitchFamily="34" charset="0"/>
                            <a:cs typeface="Arial" panose="020B0604020202020204" pitchFamily="34" charset="0"/>
                          </a:rPr>
                          <m:t>coefficient</m:t>
                        </m:r>
                        <m:r>
                          <m:rPr>
                            <m:nor/>
                          </m:rPr>
                          <a:rPr lang="es-ES" sz="2400" dirty="0" smtClean="0">
                            <a:solidFill>
                              <a:srgbClr val="00B050"/>
                            </a:solidFill>
                            <a:latin typeface="Arial" panose="020B0604020202020204" pitchFamily="34" charset="0"/>
                            <a:cs typeface="Arial" panose="020B0604020202020204" pitchFamily="34" charset="0"/>
                          </a:rPr>
                          <m:t> </m:t>
                        </m:r>
                      </m:oMath>
                    </m:oMathPara>
                  </a14:m>
                  <a:endParaRPr lang="en-US" sz="2400" dirty="0">
                    <a:solidFill>
                      <a:srgbClr val="00B050"/>
                    </a:solidFill>
                    <a:latin typeface="Arial" panose="020B0604020202020204" pitchFamily="34" charset="0"/>
                    <a:cs typeface="Arial" panose="020B0604020202020204" pitchFamily="34" charset="0"/>
                  </a:endParaRPr>
                </a:p>
              </p:txBody>
            </p:sp>
          </mc:Choice>
          <mc:Fallback xmlns="">
            <p:sp>
              <p:nvSpPr>
                <p:cNvPr id="89" name="TextBox 88">
                  <a:extLst>
                    <a:ext uri="{FF2B5EF4-FFF2-40B4-BE49-F238E27FC236}">
                      <a16:creationId xmlns:a16="http://schemas.microsoft.com/office/drawing/2014/main" id="{010B6877-E808-425F-ACA2-C4D99E3D8FDF}"/>
                    </a:ext>
                  </a:extLst>
                </p:cNvPr>
                <p:cNvSpPr txBox="1">
                  <a:spLocks noRot="1" noChangeAspect="1" noMove="1" noResize="1" noEditPoints="1" noAdjustHandles="1" noChangeArrowheads="1" noChangeShapeType="1" noTextEdit="1"/>
                </p:cNvSpPr>
                <p:nvPr/>
              </p:nvSpPr>
              <p:spPr>
                <a:xfrm>
                  <a:off x="4650821" y="2044010"/>
                  <a:ext cx="3444197" cy="369332"/>
                </a:xfrm>
                <a:prstGeom prst="rect">
                  <a:avLst/>
                </a:prstGeom>
                <a:blipFill>
                  <a:blip r:embed="rId6"/>
                  <a:stretch>
                    <a:fillRect b="-36066"/>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33507609-AF99-4230-919F-D950ED9D7CAC}"/>
              </a:ext>
            </a:extLst>
          </p:cNvPr>
          <p:cNvGrpSpPr/>
          <p:nvPr/>
        </p:nvGrpSpPr>
        <p:grpSpPr>
          <a:xfrm>
            <a:off x="3885988" y="3794927"/>
            <a:ext cx="3311604" cy="530402"/>
            <a:chOff x="3885988" y="3794927"/>
            <a:chExt cx="3311604" cy="530402"/>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E4C1FBF-20D9-4CD9-BCD8-453E86E83B3D}"/>
                    </a:ext>
                  </a:extLst>
                </p:cNvPr>
                <p:cNvSpPr txBox="1"/>
                <p:nvPr/>
              </p:nvSpPr>
              <p:spPr>
                <a:xfrm>
                  <a:off x="3885988" y="3794927"/>
                  <a:ext cx="720122" cy="530402"/>
                </a:xfrm>
                <a:prstGeom prst="rect">
                  <a:avLst/>
                </a:prstGeom>
                <a:noFill/>
              </p:spPr>
              <p:txBody>
                <a:bodyPr wrap="square" lIns="0" tIns="0" rIns="0" bIns="0" rtlCol="0">
                  <a:spAutoFit/>
                </a:bodyPr>
                <a:lstStyle/>
                <a:p>
                  <a14:m>
                    <m:oMath xmlns:m="http://schemas.openxmlformats.org/officeDocument/2006/math">
                      <m:sSub>
                        <m:sSubPr>
                          <m:ctrlPr>
                            <a:rPr lang="en-US" sz="3200" i="1" smtClean="0">
                              <a:solidFill>
                                <a:srgbClr val="7030A0"/>
                              </a:solidFill>
                              <a:latin typeface="Cambria Math" panose="02040503050406030204" pitchFamily="18" charset="0"/>
                              <a:ea typeface="Cambria Math" panose="02040503050406030204" pitchFamily="18" charset="0"/>
                            </a:rPr>
                          </m:ctrlPr>
                        </m:sSubPr>
                        <m:e>
                          <m:r>
                            <a:rPr lang="en-US" sz="3200" i="1">
                              <a:solidFill>
                                <a:srgbClr val="7030A0"/>
                              </a:solidFill>
                              <a:latin typeface="Cambria Math" panose="02040503050406030204" pitchFamily="18" charset="0"/>
                              <a:ea typeface="Cambria Math" panose="02040503050406030204" pitchFamily="18" charset="0"/>
                            </a:rPr>
                            <m:t>𝑓</m:t>
                          </m:r>
                        </m:e>
                        <m:sub>
                          <m:r>
                            <a:rPr lang="en-US" sz="3200" i="1">
                              <a:solidFill>
                                <a:srgbClr val="7030A0"/>
                              </a:solidFill>
                              <a:latin typeface="Cambria Math" panose="02040503050406030204" pitchFamily="18" charset="0"/>
                              <a:ea typeface="Cambria Math" panose="02040503050406030204" pitchFamily="18" charset="0"/>
                            </a:rPr>
                            <m:t>𝑝</m:t>
                          </m:r>
                        </m:sub>
                      </m:sSub>
                    </m:oMath>
                  </a14:m>
                  <a:r>
                    <a:rPr lang="en-US" sz="3200" dirty="0">
                      <a:solidFill>
                        <a:srgbClr val="7030A0"/>
                      </a:solidFill>
                    </a:rPr>
                    <a:t> :</a:t>
                  </a:r>
                </a:p>
              </p:txBody>
            </p:sp>
          </mc:Choice>
          <mc:Fallback xmlns="">
            <p:sp>
              <p:nvSpPr>
                <p:cNvPr id="55" name="TextBox 54">
                  <a:extLst>
                    <a:ext uri="{FF2B5EF4-FFF2-40B4-BE49-F238E27FC236}">
                      <a16:creationId xmlns:a16="http://schemas.microsoft.com/office/drawing/2014/main" id="{3E4C1FBF-20D9-4CD9-BCD8-453E86E83B3D}"/>
                    </a:ext>
                  </a:extLst>
                </p:cNvPr>
                <p:cNvSpPr txBox="1">
                  <a:spLocks noRot="1" noChangeAspect="1" noMove="1" noResize="1" noEditPoints="1" noAdjustHandles="1" noChangeArrowheads="1" noChangeShapeType="1" noTextEdit="1"/>
                </p:cNvSpPr>
                <p:nvPr/>
              </p:nvSpPr>
              <p:spPr>
                <a:xfrm>
                  <a:off x="3885988" y="3794927"/>
                  <a:ext cx="720122" cy="530402"/>
                </a:xfrm>
                <a:prstGeom prst="rect">
                  <a:avLst/>
                </a:prstGeom>
                <a:blipFill>
                  <a:blip r:embed="rId7"/>
                  <a:stretch>
                    <a:fillRect l="-840" t="-22989" r="-10924" b="-390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6C9454CB-E1BC-4E35-BC80-D8BDF61F13BA}"/>
                    </a:ext>
                  </a:extLst>
                </p:cNvPr>
                <p:cNvSpPr txBox="1"/>
                <p:nvPr/>
              </p:nvSpPr>
              <p:spPr>
                <a:xfrm>
                  <a:off x="4772142" y="3908352"/>
                  <a:ext cx="24254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400" b="0" dirty="0" smtClean="0">
                            <a:solidFill>
                              <a:srgbClr val="7030A0"/>
                            </a:solidFill>
                            <a:latin typeface="Arial" panose="020B0604020202020204" pitchFamily="34" charset="0"/>
                            <a:cs typeface="Arial" panose="020B0604020202020204" pitchFamily="34" charset="0"/>
                          </a:rPr>
                          <m:t>Phase</m:t>
                        </m:r>
                        <m:r>
                          <m:rPr>
                            <m:nor/>
                          </m:rPr>
                          <a:rPr lang="en-US" sz="2400" b="0" dirty="0" smtClean="0">
                            <a:solidFill>
                              <a:srgbClr val="7030A0"/>
                            </a:solidFill>
                            <a:latin typeface="Arial" panose="020B0604020202020204" pitchFamily="34" charset="0"/>
                            <a:cs typeface="Arial" panose="020B0604020202020204" pitchFamily="34" charset="0"/>
                          </a:rPr>
                          <m:t> </m:t>
                        </m:r>
                        <m:r>
                          <m:rPr>
                            <m:nor/>
                          </m:rPr>
                          <a:rPr lang="en-US" sz="2400" b="0" dirty="0" smtClean="0">
                            <a:solidFill>
                              <a:srgbClr val="7030A0"/>
                            </a:solidFill>
                            <a:latin typeface="Arial" panose="020B0604020202020204" pitchFamily="34" charset="0"/>
                            <a:cs typeface="Arial" panose="020B0604020202020204" pitchFamily="34" charset="0"/>
                          </a:rPr>
                          <m:t>function</m:t>
                        </m:r>
                      </m:oMath>
                    </m:oMathPara>
                  </a14:m>
                  <a:endParaRPr lang="en-US" sz="2400" dirty="0">
                    <a:solidFill>
                      <a:srgbClr val="7030A0"/>
                    </a:solidFill>
                    <a:latin typeface="Arial" panose="020B0604020202020204" pitchFamily="34" charset="0"/>
                    <a:cs typeface="Arial" panose="020B0604020202020204" pitchFamily="34" charset="0"/>
                  </a:endParaRPr>
                </a:p>
              </p:txBody>
            </p:sp>
          </mc:Choice>
          <mc:Fallback xmlns="">
            <p:sp>
              <p:nvSpPr>
                <p:cNvPr id="92" name="TextBox 91">
                  <a:extLst>
                    <a:ext uri="{FF2B5EF4-FFF2-40B4-BE49-F238E27FC236}">
                      <a16:creationId xmlns:a16="http://schemas.microsoft.com/office/drawing/2014/main" id="{6C9454CB-E1BC-4E35-BC80-D8BDF61F13BA}"/>
                    </a:ext>
                  </a:extLst>
                </p:cNvPr>
                <p:cNvSpPr txBox="1">
                  <a:spLocks noRot="1" noChangeAspect="1" noMove="1" noResize="1" noEditPoints="1" noAdjustHandles="1" noChangeArrowheads="1" noChangeShapeType="1" noTextEdit="1"/>
                </p:cNvSpPr>
                <p:nvPr/>
              </p:nvSpPr>
              <p:spPr>
                <a:xfrm>
                  <a:off x="4772142" y="3908352"/>
                  <a:ext cx="2425450" cy="369332"/>
                </a:xfrm>
                <a:prstGeom prst="rect">
                  <a:avLst/>
                </a:prstGeom>
                <a:blipFill>
                  <a:blip r:embed="rId8"/>
                  <a:stretch>
                    <a:fillRect b="-1147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71DB247-667C-4DE4-A14B-96E823C2957F}"/>
              </a:ext>
            </a:extLst>
          </p:cNvPr>
          <p:cNvGrpSpPr/>
          <p:nvPr/>
        </p:nvGrpSpPr>
        <p:grpSpPr>
          <a:xfrm>
            <a:off x="3513028" y="2528336"/>
            <a:ext cx="4722808" cy="1001843"/>
            <a:chOff x="3513028" y="2528336"/>
            <a:chExt cx="4722808" cy="1001843"/>
          </a:xfrm>
        </p:grpSpPr>
        <p:grpSp>
          <p:nvGrpSpPr>
            <p:cNvPr id="6" name="Group 5">
              <a:extLst>
                <a:ext uri="{FF2B5EF4-FFF2-40B4-BE49-F238E27FC236}">
                  <a16:creationId xmlns:a16="http://schemas.microsoft.com/office/drawing/2014/main" id="{5EDCBC2A-D0E6-4A1E-957E-3E3784A65F90}"/>
                </a:ext>
              </a:extLst>
            </p:cNvPr>
            <p:cNvGrpSpPr/>
            <p:nvPr/>
          </p:nvGrpSpPr>
          <p:grpSpPr>
            <a:xfrm>
              <a:off x="3856337" y="2528336"/>
              <a:ext cx="4379499" cy="492443"/>
              <a:chOff x="3856337" y="2528336"/>
              <a:chExt cx="4379499" cy="492443"/>
            </a:xfrm>
          </p:grpSpPr>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85A54BED-E9F2-4D7E-8370-72BDFABF238A}"/>
                      </a:ext>
                    </a:extLst>
                  </p:cNvPr>
                  <p:cNvSpPr txBox="1"/>
                  <p:nvPr/>
                </p:nvSpPr>
                <p:spPr>
                  <a:xfrm>
                    <a:off x="3856337" y="2528336"/>
                    <a:ext cx="598844" cy="492443"/>
                  </a:xfrm>
                  <a:prstGeom prst="rect">
                    <a:avLst/>
                  </a:prstGeom>
                  <a:noFill/>
                </p:spPr>
                <p:txBody>
                  <a:bodyPr wrap="square" lIns="0" tIns="0" rIns="0" bIns="0" rtlCol="0">
                    <a:spAutoFit/>
                  </a:bodyPr>
                  <a:lstStyle/>
                  <a:p>
                    <a14:m>
                      <m:oMath xmlns:m="http://schemas.openxmlformats.org/officeDocument/2006/math">
                        <m:sSub>
                          <m:sSubPr>
                            <m:ctrlPr>
                              <a:rPr lang="en-US" sz="3200" i="1" smtClean="0">
                                <a:solidFill>
                                  <a:srgbClr val="FFC000"/>
                                </a:solidFill>
                                <a:latin typeface="Cambria Math" panose="02040503050406030204" pitchFamily="18" charset="0"/>
                                <a:ea typeface="Cambria Math" panose="02040503050406030204" pitchFamily="18" charset="0"/>
                              </a:rPr>
                            </m:ctrlPr>
                          </m:sSubPr>
                          <m:e>
                            <m:r>
                              <a:rPr lang="en-US" sz="3200" i="1">
                                <a:solidFill>
                                  <a:srgbClr val="FFC000"/>
                                </a:solidFill>
                                <a:latin typeface="Cambria Math" panose="02040503050406030204" pitchFamily="18" charset="0"/>
                                <a:ea typeface="Cambria Math" panose="02040503050406030204" pitchFamily="18" charset="0"/>
                              </a:rPr>
                              <m:t>𝜎</m:t>
                            </m:r>
                          </m:e>
                          <m:sub>
                            <m:r>
                              <a:rPr lang="en-US" sz="3200" b="0" i="1" smtClean="0">
                                <a:solidFill>
                                  <a:srgbClr val="FFC000"/>
                                </a:solidFill>
                                <a:latin typeface="Cambria Math" panose="02040503050406030204" pitchFamily="18" charset="0"/>
                                <a:ea typeface="Cambria Math" panose="02040503050406030204" pitchFamily="18" charset="0"/>
                              </a:rPr>
                              <m:t>𝑎</m:t>
                            </m:r>
                          </m:sub>
                        </m:sSub>
                      </m:oMath>
                    </a14:m>
                    <a:r>
                      <a:rPr lang="en-US" sz="3200" dirty="0">
                        <a:solidFill>
                          <a:srgbClr val="FFC000"/>
                        </a:solidFill>
                      </a:rPr>
                      <a:t>:</a:t>
                    </a:r>
                  </a:p>
                </p:txBody>
              </p:sp>
            </mc:Choice>
            <mc:Fallback xmlns="">
              <p:sp>
                <p:nvSpPr>
                  <p:cNvPr id="90" name="TextBox 89">
                    <a:extLst>
                      <a:ext uri="{FF2B5EF4-FFF2-40B4-BE49-F238E27FC236}">
                        <a16:creationId xmlns:a16="http://schemas.microsoft.com/office/drawing/2014/main" id="{85A54BED-E9F2-4D7E-8370-72BDFABF238A}"/>
                      </a:ext>
                    </a:extLst>
                  </p:cNvPr>
                  <p:cNvSpPr txBox="1">
                    <a:spLocks noRot="1" noChangeAspect="1" noMove="1" noResize="1" noEditPoints="1" noAdjustHandles="1" noChangeArrowheads="1" noChangeShapeType="1" noTextEdit="1"/>
                  </p:cNvSpPr>
                  <p:nvPr/>
                </p:nvSpPr>
                <p:spPr>
                  <a:xfrm>
                    <a:off x="3856337" y="2528336"/>
                    <a:ext cx="598844" cy="492443"/>
                  </a:xfrm>
                  <a:prstGeom prst="rect">
                    <a:avLst/>
                  </a:prstGeom>
                  <a:blipFill>
                    <a:blip r:embed="rId9"/>
                    <a:stretch>
                      <a:fillRect t="-24691" r="-29592" b="-49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093460D1-B3D0-4CE1-987B-90D9625B4A52}"/>
                      </a:ext>
                    </a:extLst>
                  </p:cNvPr>
                  <p:cNvSpPr txBox="1"/>
                  <p:nvPr/>
                </p:nvSpPr>
                <p:spPr>
                  <a:xfrm>
                    <a:off x="4650821" y="2646256"/>
                    <a:ext cx="358501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400" b="0" i="0" dirty="0" smtClean="0">
                              <a:solidFill>
                                <a:srgbClr val="FFC000"/>
                              </a:solidFill>
                              <a:latin typeface="Arial" panose="020B0604020202020204" pitchFamily="34" charset="0"/>
                              <a:cs typeface="Arial" panose="020B0604020202020204" pitchFamily="34" charset="0"/>
                            </a:rPr>
                            <m:t>Absorption</m:t>
                          </m:r>
                          <m:r>
                            <m:rPr>
                              <m:nor/>
                            </m:rPr>
                            <a:rPr lang="es-ES" sz="2400" dirty="0" smtClean="0">
                              <a:solidFill>
                                <a:srgbClr val="FFC000"/>
                              </a:solidFill>
                              <a:latin typeface="Arial" panose="020B0604020202020204" pitchFamily="34" charset="0"/>
                              <a:cs typeface="Arial" panose="020B0604020202020204" pitchFamily="34" charset="0"/>
                            </a:rPr>
                            <m:t> </m:t>
                          </m:r>
                          <m:r>
                            <m:rPr>
                              <m:nor/>
                            </m:rPr>
                            <a:rPr lang="es-ES" sz="2400" dirty="0" smtClean="0">
                              <a:solidFill>
                                <a:srgbClr val="FFC000"/>
                              </a:solidFill>
                              <a:latin typeface="Arial" panose="020B0604020202020204" pitchFamily="34" charset="0"/>
                              <a:cs typeface="Arial" panose="020B0604020202020204" pitchFamily="34" charset="0"/>
                            </a:rPr>
                            <m:t>coefficient</m:t>
                          </m:r>
                          <m:r>
                            <m:rPr>
                              <m:nor/>
                            </m:rPr>
                            <a:rPr lang="es-ES" sz="2400" dirty="0" smtClean="0">
                              <a:solidFill>
                                <a:srgbClr val="FFC000"/>
                              </a:solidFill>
                              <a:latin typeface="Arial" panose="020B0604020202020204" pitchFamily="34" charset="0"/>
                              <a:cs typeface="Arial" panose="020B0604020202020204" pitchFamily="34" charset="0"/>
                            </a:rPr>
                            <m:t> </m:t>
                          </m:r>
                        </m:oMath>
                      </m:oMathPara>
                    </a14:m>
                    <a:endParaRPr lang="en-US" sz="2400" dirty="0">
                      <a:solidFill>
                        <a:srgbClr val="FFC000"/>
                      </a:solidFill>
                      <a:latin typeface="Arial" panose="020B0604020202020204" pitchFamily="34" charset="0"/>
                      <a:cs typeface="Arial" panose="020B0604020202020204" pitchFamily="34" charset="0"/>
                    </a:endParaRPr>
                  </a:p>
                </p:txBody>
              </p:sp>
            </mc:Choice>
            <mc:Fallback xmlns="">
              <p:sp>
                <p:nvSpPr>
                  <p:cNvPr id="91" name="TextBox 90">
                    <a:extLst>
                      <a:ext uri="{FF2B5EF4-FFF2-40B4-BE49-F238E27FC236}">
                        <a16:creationId xmlns:a16="http://schemas.microsoft.com/office/drawing/2014/main" id="{093460D1-B3D0-4CE1-987B-90D9625B4A52}"/>
                      </a:ext>
                    </a:extLst>
                  </p:cNvPr>
                  <p:cNvSpPr txBox="1">
                    <a:spLocks noRot="1" noChangeAspect="1" noMove="1" noResize="1" noEditPoints="1" noAdjustHandles="1" noChangeArrowheads="1" noChangeShapeType="1" noTextEdit="1"/>
                  </p:cNvSpPr>
                  <p:nvPr/>
                </p:nvSpPr>
                <p:spPr>
                  <a:xfrm>
                    <a:off x="4650821" y="2646256"/>
                    <a:ext cx="3585015" cy="369332"/>
                  </a:xfrm>
                  <a:prstGeom prst="rect">
                    <a:avLst/>
                  </a:prstGeom>
                  <a:blipFill>
                    <a:blip r:embed="rId10"/>
                    <a:stretch>
                      <a:fillRect b="-3606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5486A1A0-2F6A-4764-BA2A-68C65F80C9EA}"/>
                    </a:ext>
                  </a:extLst>
                </p:cNvPr>
                <p:cNvSpPr txBox="1"/>
                <p:nvPr/>
              </p:nvSpPr>
              <p:spPr>
                <a:xfrm>
                  <a:off x="3513028" y="3160847"/>
                  <a:ext cx="12854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smtClean="0">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𝜎</m:t>
                            </m:r>
                          </m:e>
                          <m:sub>
                            <m:r>
                              <a:rPr lang="en-US" b="0" i="1" smtClean="0">
                                <a:solidFill>
                                  <a:srgbClr val="0070C0"/>
                                </a:solidFill>
                                <a:latin typeface="Cambria Math" panose="02040503050406030204" pitchFamily="18" charset="0"/>
                                <a:ea typeface="Cambria Math" panose="02040503050406030204" pitchFamily="18" charset="0"/>
                              </a:rPr>
                              <m:t>𝑡</m:t>
                            </m:r>
                          </m:sub>
                        </m:sSub>
                        <m:r>
                          <m:rPr>
                            <m:nor/>
                          </m:rPr>
                          <a:rPr lang="en-US" dirty="0">
                            <a:solidFill>
                              <a:srgbClr val="0070C0"/>
                            </a:solidFill>
                          </a:rPr>
                          <m:t> </m:t>
                        </m:r>
                        <m:r>
                          <m:rPr>
                            <m:nor/>
                          </m:rPr>
                          <a:rPr lang="en-US" b="0" i="0" dirty="0" smtClean="0"/>
                          <m:t>−</m:t>
                        </m:r>
                        <m:r>
                          <m:rPr>
                            <m:nor/>
                          </m:rPr>
                          <a:rPr lang="en-US" dirty="0">
                            <a:solidFill>
                              <a:srgbClr val="FFC000"/>
                            </a:solidFill>
                            <a:ea typeface="Cambria Math" panose="02040503050406030204" pitchFamily="18" charset="0"/>
                          </a:rPr>
                          <m:t> </m:t>
                        </m:r>
                        <m:sSub>
                          <m:sSubPr>
                            <m:ctrlPr>
                              <a:rPr lang="en-US" i="1" smtClean="0">
                                <a:solidFill>
                                  <a:srgbClr val="00B050"/>
                                </a:solidFill>
                                <a:latin typeface="Cambria Math" panose="02040503050406030204" pitchFamily="18" charset="0"/>
                                <a:ea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𝜎</m:t>
                            </m:r>
                          </m:e>
                          <m:sub>
                            <m:r>
                              <a:rPr lang="en-US" b="0" i="1" smtClean="0">
                                <a:solidFill>
                                  <a:srgbClr val="00B050"/>
                                </a:solidFill>
                                <a:latin typeface="Cambria Math" panose="02040503050406030204" pitchFamily="18" charset="0"/>
                                <a:ea typeface="Cambria Math" panose="02040503050406030204" pitchFamily="18" charset="0"/>
                              </a:rPr>
                              <m:t>𝑠</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4" name="TextBox 93">
                  <a:extLst>
                    <a:ext uri="{FF2B5EF4-FFF2-40B4-BE49-F238E27FC236}">
                      <a16:creationId xmlns:a16="http://schemas.microsoft.com/office/drawing/2014/main" id="{5486A1A0-2F6A-4764-BA2A-68C65F80C9EA}"/>
                    </a:ext>
                  </a:extLst>
                </p:cNvPr>
                <p:cNvSpPr txBox="1">
                  <a:spLocks noRot="1" noChangeAspect="1" noMove="1" noResize="1" noEditPoints="1" noAdjustHandles="1" noChangeArrowheads="1" noChangeShapeType="1" noTextEdit="1"/>
                </p:cNvSpPr>
                <p:nvPr/>
              </p:nvSpPr>
              <p:spPr>
                <a:xfrm>
                  <a:off x="3513028" y="3160847"/>
                  <a:ext cx="1285461" cy="369332"/>
                </a:xfrm>
                <a:prstGeom prst="rect">
                  <a:avLst/>
                </a:prstGeom>
                <a:blipFill>
                  <a:blip r:embed="rId11"/>
                  <a:stretch>
                    <a:fillRect b="-13333"/>
                  </a:stretch>
                </a:blipFill>
              </p:spPr>
              <p:txBody>
                <a:bodyPr/>
                <a:lstStyle/>
                <a:p>
                  <a:r>
                    <a:rPr lang="en-US">
                      <a:noFill/>
                    </a:rPr>
                    <a:t> </a:t>
                  </a:r>
                </a:p>
              </p:txBody>
            </p:sp>
          </mc:Fallback>
        </mc:AlternateContent>
      </p:grpSp>
      <p:cxnSp>
        <p:nvCxnSpPr>
          <p:cNvPr id="95" name="20 Conector recto de flecha">
            <a:extLst>
              <a:ext uri="{FF2B5EF4-FFF2-40B4-BE49-F238E27FC236}">
                <a16:creationId xmlns:a16="http://schemas.microsoft.com/office/drawing/2014/main" id="{342DFFCA-0F9A-41F4-8ED4-E3877F613A7A}"/>
              </a:ext>
            </a:extLst>
          </p:cNvPr>
          <p:cNvCxnSpPr>
            <a:cxnSpLocks/>
          </p:cNvCxnSpPr>
          <p:nvPr/>
        </p:nvCxnSpPr>
        <p:spPr>
          <a:xfrm flipH="1">
            <a:off x="1748089" y="2173868"/>
            <a:ext cx="975919" cy="82016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20 Conector recto de flecha">
            <a:extLst>
              <a:ext uri="{FF2B5EF4-FFF2-40B4-BE49-F238E27FC236}">
                <a16:creationId xmlns:a16="http://schemas.microsoft.com/office/drawing/2014/main" id="{4D06AD21-F598-43D1-AB4D-51F36D34416A}"/>
              </a:ext>
            </a:extLst>
          </p:cNvPr>
          <p:cNvCxnSpPr>
            <a:cxnSpLocks/>
          </p:cNvCxnSpPr>
          <p:nvPr/>
        </p:nvCxnSpPr>
        <p:spPr>
          <a:xfrm>
            <a:off x="1761417" y="3173400"/>
            <a:ext cx="329305" cy="5897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26EACB-421F-4111-8CB9-84B09F9C6A71}"/>
              </a:ext>
            </a:extLst>
          </p:cNvPr>
          <p:cNvSpPr txBox="1"/>
          <p:nvPr/>
        </p:nvSpPr>
        <p:spPr>
          <a:xfrm>
            <a:off x="1461338" y="2773920"/>
            <a:ext cx="281147" cy="523220"/>
          </a:xfrm>
          <a:prstGeom prst="rect">
            <a:avLst/>
          </a:prstGeom>
          <a:noFill/>
        </p:spPr>
        <p:txBody>
          <a:bodyPr wrap="square">
            <a:spAutoFit/>
          </a:bodyPr>
          <a:lstStyle/>
          <a:p>
            <a:r>
              <a:rPr lang="en-US" sz="2800" b="1" baseline="0" dirty="0">
                <a:solidFill>
                  <a:srgbClr val="FF0000"/>
                </a:solidFill>
              </a:rPr>
              <a:t>X</a:t>
            </a:r>
            <a:endParaRPr lang="en-US" sz="2800" b="1" dirty="0">
              <a:solidFill>
                <a:srgbClr val="FF0000"/>
              </a:solidFill>
            </a:endParaRPr>
          </a:p>
        </p:txBody>
      </p:sp>
    </p:spTree>
    <p:extLst>
      <p:ext uri="{BB962C8B-B14F-4D97-AF65-F5344CB8AC3E}">
        <p14:creationId xmlns:p14="http://schemas.microsoft.com/office/powerpoint/2010/main" val="207132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wipe(up)">
                                      <p:cBhvr>
                                        <p:cTn id="17" dur="500"/>
                                        <p:tgtEl>
                                          <p:spTgt spid="96"/>
                                        </p:tgtEl>
                                      </p:cBhvr>
                                    </p:animEffect>
                                  </p:childTnLst>
                                </p:cTn>
                              </p:par>
                            </p:childTnLst>
                          </p:cTn>
                        </p:par>
                        <p:par>
                          <p:cTn id="18" fill="hold">
                            <p:stCondLst>
                              <p:cond delay="500"/>
                            </p:stCondLst>
                            <p:childTnLst>
                              <p:par>
                                <p:cTn id="19" presetID="10" presetClass="entr" presetSubtype="0" fill="hold" grpId="0" nodeType="afterEffect">
                                  <p:stCondLst>
                                    <p:cond delay="50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par>
                                <p:cTn id="22" presetID="1" presetClass="exit" presetSubtype="0" fill="hold" nodeType="withEffect">
                                  <p:stCondLst>
                                    <p:cond delay="500"/>
                                  </p:stCondLst>
                                  <p:childTnLst>
                                    <p:set>
                                      <p:cBhvr>
                                        <p:cTn id="23" dur="1" fill="hold">
                                          <p:stCondLst>
                                            <p:cond delay="0"/>
                                          </p:stCondLst>
                                        </p:cTn>
                                        <p:tgtEl>
                                          <p:spTgt spid="9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wipe(up)">
                                      <p:cBhvr>
                                        <p:cTn id="37" dur="500"/>
                                        <p:tgtEl>
                                          <p:spTgt spid="96"/>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9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7BA51E-BB0B-46FE-9FAF-5F3855BF1C37}"/>
              </a:ext>
            </a:extLst>
          </p:cNvPr>
          <p:cNvSpPr>
            <a:spLocks noGrp="1"/>
          </p:cNvSpPr>
          <p:nvPr>
            <p:ph type="title"/>
          </p:nvPr>
        </p:nvSpPr>
        <p:spPr/>
        <p:txBody>
          <a:bodyPr/>
          <a:lstStyle/>
          <a:p>
            <a:r>
              <a:rPr lang="en-US" dirty="0"/>
              <a:t>Types of media</a:t>
            </a:r>
          </a:p>
        </p:txBody>
      </p:sp>
      <p:sp>
        <p:nvSpPr>
          <p:cNvPr id="2" name="Slide Number Placeholder 1">
            <a:extLst>
              <a:ext uri="{FF2B5EF4-FFF2-40B4-BE49-F238E27FC236}">
                <a16:creationId xmlns:a16="http://schemas.microsoft.com/office/drawing/2014/main" id="{68A2A590-303C-4B15-976E-7C52A8289B38}"/>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6</a:t>
            </a:fld>
            <a:endParaRPr lang="en-US" sz="1050" dirty="0"/>
          </a:p>
        </p:txBody>
      </p:sp>
      <p:grpSp>
        <p:nvGrpSpPr>
          <p:cNvPr id="6" name="Group 5">
            <a:extLst>
              <a:ext uri="{FF2B5EF4-FFF2-40B4-BE49-F238E27FC236}">
                <a16:creationId xmlns:a16="http://schemas.microsoft.com/office/drawing/2014/main" id="{6A70941A-A21B-4D18-BC47-C76C35F5D100}"/>
              </a:ext>
            </a:extLst>
          </p:cNvPr>
          <p:cNvGrpSpPr/>
          <p:nvPr/>
        </p:nvGrpSpPr>
        <p:grpSpPr>
          <a:xfrm>
            <a:off x="6123112" y="1339014"/>
            <a:ext cx="2511519" cy="2910512"/>
            <a:chOff x="6123112" y="1339014"/>
            <a:chExt cx="2511519" cy="2910512"/>
          </a:xfrm>
        </p:grpSpPr>
        <p:sp>
          <p:nvSpPr>
            <p:cNvPr id="181" name="TextBox 180">
              <a:extLst>
                <a:ext uri="{FF2B5EF4-FFF2-40B4-BE49-F238E27FC236}">
                  <a16:creationId xmlns:a16="http://schemas.microsoft.com/office/drawing/2014/main" id="{F6785A3D-E44B-4C9A-807E-36658544DCF0}"/>
                </a:ext>
              </a:extLst>
            </p:cNvPr>
            <p:cNvSpPr txBox="1"/>
            <p:nvPr/>
          </p:nvSpPr>
          <p:spPr>
            <a:xfrm>
              <a:off x="6193510" y="3949444"/>
              <a:ext cx="2441121" cy="300082"/>
            </a:xfrm>
            <a:prstGeom prst="rect">
              <a:avLst/>
            </a:prstGeom>
            <a:noFill/>
          </p:spPr>
          <p:txBody>
            <a:bodyPr wrap="square">
              <a:spAutoFit/>
            </a:bodyPr>
            <a:lstStyle/>
            <a:p>
              <a:pPr algn="ctr"/>
              <a:r>
                <a:rPr lang="en-US" sz="1350" dirty="0">
                  <a:latin typeface="Arial" panose="020B0604020202020204" pitchFamily="34" charset="0"/>
                  <a:cs typeface="Arial" panose="020B0604020202020204" pitchFamily="34" charset="0"/>
                </a:rPr>
                <a:t>[</a:t>
              </a:r>
              <a:r>
                <a:rPr lang="en-US" sz="1350" dirty="0" err="1">
                  <a:latin typeface="Arial" panose="020B0604020202020204" pitchFamily="34" charset="0"/>
                  <a:cs typeface="Arial" panose="020B0604020202020204" pitchFamily="34" charset="0"/>
                </a:rPr>
                <a:t>Jarabo</a:t>
              </a:r>
              <a:r>
                <a:rPr lang="en-US" sz="1350" dirty="0">
                  <a:latin typeface="Arial" panose="020B0604020202020204" pitchFamily="34" charset="0"/>
                  <a:cs typeface="Arial" panose="020B0604020202020204" pitchFamily="34" charset="0"/>
                </a:rPr>
                <a:t> 2018; </a:t>
              </a:r>
              <a:r>
                <a:rPr lang="en-US" sz="1350" dirty="0" err="1">
                  <a:latin typeface="Arial" panose="020B0604020202020204" pitchFamily="34" charset="0"/>
                  <a:cs typeface="Arial" panose="020B0604020202020204" pitchFamily="34" charset="0"/>
                </a:rPr>
                <a:t>Bitterli</a:t>
              </a:r>
              <a:r>
                <a:rPr lang="en-US" sz="1350" dirty="0">
                  <a:latin typeface="Arial" panose="020B0604020202020204" pitchFamily="34" charset="0"/>
                  <a:cs typeface="Arial" panose="020B0604020202020204" pitchFamily="34" charset="0"/>
                </a:rPr>
                <a:t> 2018]</a:t>
              </a:r>
            </a:p>
          </p:txBody>
        </p:sp>
        <p:pic>
          <p:nvPicPr>
            <p:cNvPr id="98" name="Picture 97">
              <a:extLst>
                <a:ext uri="{FF2B5EF4-FFF2-40B4-BE49-F238E27FC236}">
                  <a16:creationId xmlns:a16="http://schemas.microsoft.com/office/drawing/2014/main" id="{BAC5E6BA-BBB5-4891-86B0-AD6FC2C0C4C2}"/>
                </a:ext>
              </a:extLst>
            </p:cNvPr>
            <p:cNvPicPr>
              <a:picLocks noChangeAspect="1"/>
            </p:cNvPicPr>
            <p:nvPr/>
          </p:nvPicPr>
          <p:blipFill rotWithShape="1">
            <a:blip r:embed="rId3"/>
            <a:srcRect l="8307" r="8307"/>
            <a:stretch/>
          </p:blipFill>
          <p:spPr>
            <a:xfrm>
              <a:off x="6313004" y="1339014"/>
              <a:ext cx="2213333" cy="2213333"/>
            </a:xfrm>
            <a:prstGeom prst="rect">
              <a:avLst/>
            </a:prstGeom>
            <a:effectLst>
              <a:outerShdw blurRad="50800" dist="38100" dir="2700000" algn="tl" rotWithShape="0">
                <a:prstClr val="black">
                  <a:alpha val="40000"/>
                </a:prstClr>
              </a:outerShdw>
            </a:effectLst>
          </p:spPr>
        </p:pic>
        <p:grpSp>
          <p:nvGrpSpPr>
            <p:cNvPr id="205" name="Group 204">
              <a:extLst>
                <a:ext uri="{FF2B5EF4-FFF2-40B4-BE49-F238E27FC236}">
                  <a16:creationId xmlns:a16="http://schemas.microsoft.com/office/drawing/2014/main" id="{2826BB8E-4F24-463C-85D0-893AAF4E70BE}"/>
                </a:ext>
              </a:extLst>
            </p:cNvPr>
            <p:cNvGrpSpPr/>
            <p:nvPr/>
          </p:nvGrpSpPr>
          <p:grpSpPr>
            <a:xfrm>
              <a:off x="7664325" y="2886584"/>
              <a:ext cx="970306" cy="1058348"/>
              <a:chOff x="2446133" y="1529534"/>
              <a:chExt cx="3752490" cy="4087889"/>
            </a:xfrm>
          </p:grpSpPr>
          <p:sp>
            <p:nvSpPr>
              <p:cNvPr id="206" name="Rectangle: Rounded Corners 205">
                <a:extLst>
                  <a:ext uri="{FF2B5EF4-FFF2-40B4-BE49-F238E27FC236}">
                    <a16:creationId xmlns:a16="http://schemas.microsoft.com/office/drawing/2014/main" id="{69A95912-E329-4CDF-8672-EC1A445F550F}"/>
                  </a:ext>
                </a:extLst>
              </p:cNvPr>
              <p:cNvSpPr/>
              <p:nvPr/>
            </p:nvSpPr>
            <p:spPr>
              <a:xfrm>
                <a:off x="2446133" y="1529534"/>
                <a:ext cx="3752489" cy="408788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7" name="12 Elipse">
                <a:extLst>
                  <a:ext uri="{FF2B5EF4-FFF2-40B4-BE49-F238E27FC236}">
                    <a16:creationId xmlns:a16="http://schemas.microsoft.com/office/drawing/2014/main" id="{595EE837-5D45-41E0-91BE-83EAFE57F2EF}"/>
                  </a:ext>
                </a:extLst>
              </p:cNvPr>
              <p:cNvSpPr/>
              <p:nvPr/>
            </p:nvSpPr>
            <p:spPr>
              <a:xfrm>
                <a:off x="3320134" y="2544738"/>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8" name="13 Elipse">
                <a:extLst>
                  <a:ext uri="{FF2B5EF4-FFF2-40B4-BE49-F238E27FC236}">
                    <a16:creationId xmlns:a16="http://schemas.microsoft.com/office/drawing/2014/main" id="{BF49B99A-09E8-40F5-9C5B-D20927ACAF40}"/>
                  </a:ext>
                </a:extLst>
              </p:cNvPr>
              <p:cNvSpPr/>
              <p:nvPr/>
            </p:nvSpPr>
            <p:spPr>
              <a:xfrm>
                <a:off x="3290840" y="335916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9" name="14 Elipse">
                <a:extLst>
                  <a:ext uri="{FF2B5EF4-FFF2-40B4-BE49-F238E27FC236}">
                    <a16:creationId xmlns:a16="http://schemas.microsoft.com/office/drawing/2014/main" id="{621C53CA-46D2-4D44-8A64-D80B705A3BEE}"/>
                  </a:ext>
                </a:extLst>
              </p:cNvPr>
              <p:cNvSpPr/>
              <p:nvPr/>
            </p:nvSpPr>
            <p:spPr>
              <a:xfrm>
                <a:off x="3034383" y="3105490"/>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0" name="15 Elipse">
                <a:extLst>
                  <a:ext uri="{FF2B5EF4-FFF2-40B4-BE49-F238E27FC236}">
                    <a16:creationId xmlns:a16="http://schemas.microsoft.com/office/drawing/2014/main" id="{B632772E-3673-4214-857A-579BA3E5CE1A}"/>
                  </a:ext>
                </a:extLst>
              </p:cNvPr>
              <p:cNvSpPr/>
              <p:nvPr/>
            </p:nvSpPr>
            <p:spPr>
              <a:xfrm>
                <a:off x="3409429" y="374954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1" name="16 Elipse">
                <a:extLst>
                  <a:ext uri="{FF2B5EF4-FFF2-40B4-BE49-F238E27FC236}">
                    <a16:creationId xmlns:a16="http://schemas.microsoft.com/office/drawing/2014/main" id="{198F179C-F3E0-44A8-9990-4D167D37E0BC}"/>
                  </a:ext>
                </a:extLst>
              </p:cNvPr>
              <p:cNvSpPr/>
              <p:nvPr/>
            </p:nvSpPr>
            <p:spPr>
              <a:xfrm>
                <a:off x="5186939" y="36163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2" name="17 Elipse">
                <a:extLst>
                  <a:ext uri="{FF2B5EF4-FFF2-40B4-BE49-F238E27FC236}">
                    <a16:creationId xmlns:a16="http://schemas.microsoft.com/office/drawing/2014/main" id="{73101BB7-3137-4C52-8889-309CF16C5B14}"/>
                  </a:ext>
                </a:extLst>
              </p:cNvPr>
              <p:cNvSpPr/>
              <p:nvPr/>
            </p:nvSpPr>
            <p:spPr>
              <a:xfrm>
                <a:off x="5734157" y="310842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3" name="18 Elipse">
                <a:extLst>
                  <a:ext uri="{FF2B5EF4-FFF2-40B4-BE49-F238E27FC236}">
                    <a16:creationId xmlns:a16="http://schemas.microsoft.com/office/drawing/2014/main" id="{EA873AAC-99A9-4EB2-BC11-411BA4098A21}"/>
                  </a:ext>
                </a:extLst>
              </p:cNvPr>
              <p:cNvSpPr/>
              <p:nvPr/>
            </p:nvSpPr>
            <p:spPr>
              <a:xfrm>
                <a:off x="3790906" y="24304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4" name="21 Elipse">
                <a:extLst>
                  <a:ext uri="{FF2B5EF4-FFF2-40B4-BE49-F238E27FC236}">
                    <a16:creationId xmlns:a16="http://schemas.microsoft.com/office/drawing/2014/main" id="{D6EDDFCB-CFA1-42B2-A5B8-60C49EB8B27C}"/>
                  </a:ext>
                </a:extLst>
              </p:cNvPr>
              <p:cNvSpPr/>
              <p:nvPr/>
            </p:nvSpPr>
            <p:spPr>
              <a:xfrm>
                <a:off x="3506225" y="4091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5" name="25 Elipse">
                <a:extLst>
                  <a:ext uri="{FF2B5EF4-FFF2-40B4-BE49-F238E27FC236}">
                    <a16:creationId xmlns:a16="http://schemas.microsoft.com/office/drawing/2014/main" id="{63C64C84-3687-47D7-A114-B22DA9E6E34D}"/>
                  </a:ext>
                </a:extLst>
              </p:cNvPr>
              <p:cNvSpPr/>
              <p:nvPr/>
            </p:nvSpPr>
            <p:spPr>
              <a:xfrm>
                <a:off x="2869333" y="34281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6" name="26 Elipse">
                <a:extLst>
                  <a:ext uri="{FF2B5EF4-FFF2-40B4-BE49-F238E27FC236}">
                    <a16:creationId xmlns:a16="http://schemas.microsoft.com/office/drawing/2014/main" id="{1B6468F1-2FBE-4C0A-AFE8-317BBC771B9C}"/>
                  </a:ext>
                </a:extLst>
              </p:cNvPr>
              <p:cNvSpPr/>
              <p:nvPr/>
            </p:nvSpPr>
            <p:spPr>
              <a:xfrm>
                <a:off x="2994472" y="396412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7" name="27 Elipse">
                <a:extLst>
                  <a:ext uri="{FF2B5EF4-FFF2-40B4-BE49-F238E27FC236}">
                    <a16:creationId xmlns:a16="http://schemas.microsoft.com/office/drawing/2014/main" id="{41BD69E6-2F9D-4ADB-BDAF-F6C28C8560EE}"/>
                  </a:ext>
                </a:extLst>
              </p:cNvPr>
              <p:cNvSpPr/>
              <p:nvPr/>
            </p:nvSpPr>
            <p:spPr>
              <a:xfrm rot="1558306">
                <a:off x="5482564" y="4164990"/>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8" name="28 Elipse">
                <a:extLst>
                  <a:ext uri="{FF2B5EF4-FFF2-40B4-BE49-F238E27FC236}">
                    <a16:creationId xmlns:a16="http://schemas.microsoft.com/office/drawing/2014/main" id="{50306A11-B52B-4231-9F6C-9291309DB8BF}"/>
                  </a:ext>
                </a:extLst>
              </p:cNvPr>
              <p:cNvSpPr/>
              <p:nvPr/>
            </p:nvSpPr>
            <p:spPr>
              <a:xfrm>
                <a:off x="2756383" y="26969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9" name="31 Elipse">
                <a:extLst>
                  <a:ext uri="{FF2B5EF4-FFF2-40B4-BE49-F238E27FC236}">
                    <a16:creationId xmlns:a16="http://schemas.microsoft.com/office/drawing/2014/main" id="{C7D7E887-6C75-4964-97F6-9A474FDC1E84}"/>
                  </a:ext>
                </a:extLst>
              </p:cNvPr>
              <p:cNvSpPr/>
              <p:nvPr/>
            </p:nvSpPr>
            <p:spPr>
              <a:xfrm>
                <a:off x="3505154" y="4502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0" name="34 Elipse">
                <a:extLst>
                  <a:ext uri="{FF2B5EF4-FFF2-40B4-BE49-F238E27FC236}">
                    <a16:creationId xmlns:a16="http://schemas.microsoft.com/office/drawing/2014/main" id="{4EC696ED-B3AA-40ED-A979-35642F8DE4B8}"/>
                  </a:ext>
                </a:extLst>
              </p:cNvPr>
              <p:cNvSpPr/>
              <p:nvPr/>
            </p:nvSpPr>
            <p:spPr>
              <a:xfrm>
                <a:off x="3147964" y="493080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1" name="35 Elipse">
                <a:extLst>
                  <a:ext uri="{FF2B5EF4-FFF2-40B4-BE49-F238E27FC236}">
                    <a16:creationId xmlns:a16="http://schemas.microsoft.com/office/drawing/2014/main" id="{D7704648-8A33-43DC-A3A2-801B612F2B8D}"/>
                  </a:ext>
                </a:extLst>
              </p:cNvPr>
              <p:cNvSpPr/>
              <p:nvPr/>
            </p:nvSpPr>
            <p:spPr>
              <a:xfrm>
                <a:off x="4966664" y="4639672"/>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2" name="36 Elipse">
                <a:extLst>
                  <a:ext uri="{FF2B5EF4-FFF2-40B4-BE49-F238E27FC236}">
                    <a16:creationId xmlns:a16="http://schemas.microsoft.com/office/drawing/2014/main" id="{E7B08E6A-D146-4E12-919B-453DB56B66E8}"/>
                  </a:ext>
                </a:extLst>
              </p:cNvPr>
              <p:cNvSpPr/>
              <p:nvPr/>
            </p:nvSpPr>
            <p:spPr>
              <a:xfrm>
                <a:off x="3648030" y="521655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3" name="37 Elipse">
                <a:extLst>
                  <a:ext uri="{FF2B5EF4-FFF2-40B4-BE49-F238E27FC236}">
                    <a16:creationId xmlns:a16="http://schemas.microsoft.com/office/drawing/2014/main" id="{494C82F7-3AFF-4EA4-8633-5FE6165EE975}"/>
                  </a:ext>
                </a:extLst>
              </p:cNvPr>
              <p:cNvSpPr/>
              <p:nvPr/>
            </p:nvSpPr>
            <p:spPr>
              <a:xfrm>
                <a:off x="3933781" y="4748204"/>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4" name="39 Elipse">
                <a:extLst>
                  <a:ext uri="{FF2B5EF4-FFF2-40B4-BE49-F238E27FC236}">
                    <a16:creationId xmlns:a16="http://schemas.microsoft.com/office/drawing/2014/main" id="{9B89A866-FE8D-413B-A8DB-FB1C9FD19EFF}"/>
                  </a:ext>
                </a:extLst>
              </p:cNvPr>
              <p:cNvSpPr/>
              <p:nvPr/>
            </p:nvSpPr>
            <p:spPr>
              <a:xfrm>
                <a:off x="5005376" y="4027304"/>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5" name="41 Elipse">
                <a:extLst>
                  <a:ext uri="{FF2B5EF4-FFF2-40B4-BE49-F238E27FC236}">
                    <a16:creationId xmlns:a16="http://schemas.microsoft.com/office/drawing/2014/main" id="{37B95BF2-F3FD-41D5-BC66-DC0A78DDA612}"/>
                  </a:ext>
                </a:extLst>
              </p:cNvPr>
              <p:cNvSpPr/>
              <p:nvPr/>
            </p:nvSpPr>
            <p:spPr>
              <a:xfrm>
                <a:off x="5005352" y="321628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6" name="42 Elipse">
                <a:extLst>
                  <a:ext uri="{FF2B5EF4-FFF2-40B4-BE49-F238E27FC236}">
                    <a16:creationId xmlns:a16="http://schemas.microsoft.com/office/drawing/2014/main" id="{AD1ED126-793C-48D5-9174-809FB54AB972}"/>
                  </a:ext>
                </a:extLst>
              </p:cNvPr>
              <p:cNvSpPr/>
              <p:nvPr/>
            </p:nvSpPr>
            <p:spPr>
              <a:xfrm>
                <a:off x="5291104" y="293053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7" name="43 Elipse">
                <a:extLst>
                  <a:ext uri="{FF2B5EF4-FFF2-40B4-BE49-F238E27FC236}">
                    <a16:creationId xmlns:a16="http://schemas.microsoft.com/office/drawing/2014/main" id="{293D19DE-AF2D-4F78-B70A-1BE1362CFA68}"/>
                  </a:ext>
                </a:extLst>
              </p:cNvPr>
              <p:cNvSpPr/>
              <p:nvPr/>
            </p:nvSpPr>
            <p:spPr>
              <a:xfrm>
                <a:off x="5591281" y="3501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8" name="46 Elipse">
                <a:extLst>
                  <a:ext uri="{FF2B5EF4-FFF2-40B4-BE49-F238E27FC236}">
                    <a16:creationId xmlns:a16="http://schemas.microsoft.com/office/drawing/2014/main" id="{3D684A2A-3894-44D1-9F0D-46CB19BA5967}"/>
                  </a:ext>
                </a:extLst>
              </p:cNvPr>
              <p:cNvSpPr/>
              <p:nvPr/>
            </p:nvSpPr>
            <p:spPr>
              <a:xfrm>
                <a:off x="5385670" y="252219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9" name="47 Elipse">
                <a:extLst>
                  <a:ext uri="{FF2B5EF4-FFF2-40B4-BE49-F238E27FC236}">
                    <a16:creationId xmlns:a16="http://schemas.microsoft.com/office/drawing/2014/main" id="{990260F2-9042-4AD0-AE14-B8C0EDA3EF75}"/>
                  </a:ext>
                </a:extLst>
              </p:cNvPr>
              <p:cNvSpPr/>
              <p:nvPr/>
            </p:nvSpPr>
            <p:spPr>
              <a:xfrm>
                <a:off x="3362278" y="183278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0" name="22 Elipse">
                <a:extLst>
                  <a:ext uri="{FF2B5EF4-FFF2-40B4-BE49-F238E27FC236}">
                    <a16:creationId xmlns:a16="http://schemas.microsoft.com/office/drawing/2014/main" id="{518C4A79-56BB-4F42-B319-4F3A9602173E}"/>
                  </a:ext>
                </a:extLst>
              </p:cNvPr>
              <p:cNvSpPr/>
              <p:nvPr/>
            </p:nvSpPr>
            <p:spPr>
              <a:xfrm>
                <a:off x="2977091" y="158273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1" name="22 Elipse">
                <a:extLst>
                  <a:ext uri="{FF2B5EF4-FFF2-40B4-BE49-F238E27FC236}">
                    <a16:creationId xmlns:a16="http://schemas.microsoft.com/office/drawing/2014/main" id="{E4323963-FAAC-4594-B72A-5A29455B3323}"/>
                  </a:ext>
                </a:extLst>
              </p:cNvPr>
              <p:cNvSpPr/>
              <p:nvPr/>
            </p:nvSpPr>
            <p:spPr>
              <a:xfrm>
                <a:off x="2512744" y="182447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2" name="22 Elipse">
                <a:extLst>
                  <a:ext uri="{FF2B5EF4-FFF2-40B4-BE49-F238E27FC236}">
                    <a16:creationId xmlns:a16="http://schemas.microsoft.com/office/drawing/2014/main" id="{3D1821DA-EACF-418C-930C-E33B9C379A42}"/>
                  </a:ext>
                </a:extLst>
              </p:cNvPr>
              <p:cNvSpPr/>
              <p:nvPr/>
            </p:nvSpPr>
            <p:spPr>
              <a:xfrm>
                <a:off x="2988020" y="219578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3" name="22 Elipse">
                <a:extLst>
                  <a:ext uri="{FF2B5EF4-FFF2-40B4-BE49-F238E27FC236}">
                    <a16:creationId xmlns:a16="http://schemas.microsoft.com/office/drawing/2014/main" id="{AEC2E8AE-1606-4581-ACBD-87F223248C9C}"/>
                  </a:ext>
                </a:extLst>
              </p:cNvPr>
              <p:cNvSpPr/>
              <p:nvPr/>
            </p:nvSpPr>
            <p:spPr>
              <a:xfrm>
                <a:off x="5461948" y="21447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4" name="44 Elipse">
                <a:extLst>
                  <a:ext uri="{FF2B5EF4-FFF2-40B4-BE49-F238E27FC236}">
                    <a16:creationId xmlns:a16="http://schemas.microsoft.com/office/drawing/2014/main" id="{101CB603-E84E-4C2E-A1DA-6EF80A3BC0E9}"/>
                  </a:ext>
                </a:extLst>
              </p:cNvPr>
              <p:cNvSpPr/>
              <p:nvPr/>
            </p:nvSpPr>
            <p:spPr>
              <a:xfrm>
                <a:off x="5912871" y="268849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5" name="44 Elipse">
                <a:extLst>
                  <a:ext uri="{FF2B5EF4-FFF2-40B4-BE49-F238E27FC236}">
                    <a16:creationId xmlns:a16="http://schemas.microsoft.com/office/drawing/2014/main" id="{7B7CC398-4DCA-4FC4-9498-62C89A625390}"/>
                  </a:ext>
                </a:extLst>
              </p:cNvPr>
              <p:cNvSpPr/>
              <p:nvPr/>
            </p:nvSpPr>
            <p:spPr>
              <a:xfrm>
                <a:off x="4529045" y="499852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238" name="TextBox 237">
              <a:extLst>
                <a:ext uri="{FF2B5EF4-FFF2-40B4-BE49-F238E27FC236}">
                  <a16:creationId xmlns:a16="http://schemas.microsoft.com/office/drawing/2014/main" id="{1AA86C52-FBA7-43A9-9588-9692E499D55E}"/>
                </a:ext>
              </a:extLst>
            </p:cNvPr>
            <p:cNvSpPr txBox="1"/>
            <p:nvPr/>
          </p:nvSpPr>
          <p:spPr>
            <a:xfrm>
              <a:off x="6123112" y="3501619"/>
              <a:ext cx="1723325" cy="584775"/>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Spatially Correlated</a:t>
              </a:r>
            </a:p>
          </p:txBody>
        </p:sp>
      </p:grpSp>
      <p:grpSp>
        <p:nvGrpSpPr>
          <p:cNvPr id="3" name="Group 2">
            <a:extLst>
              <a:ext uri="{FF2B5EF4-FFF2-40B4-BE49-F238E27FC236}">
                <a16:creationId xmlns:a16="http://schemas.microsoft.com/office/drawing/2014/main" id="{803C75B5-63FD-4894-9554-15A8BE7B1A45}"/>
              </a:ext>
            </a:extLst>
          </p:cNvPr>
          <p:cNvGrpSpPr/>
          <p:nvPr/>
        </p:nvGrpSpPr>
        <p:grpSpPr>
          <a:xfrm>
            <a:off x="487140" y="1339014"/>
            <a:ext cx="2453637" cy="3135174"/>
            <a:chOff x="487140" y="1339014"/>
            <a:chExt cx="2453637" cy="3135174"/>
          </a:xfrm>
        </p:grpSpPr>
        <p:pic>
          <p:nvPicPr>
            <p:cNvPr id="97" name="Picture 96">
              <a:extLst>
                <a:ext uri="{FF2B5EF4-FFF2-40B4-BE49-F238E27FC236}">
                  <a16:creationId xmlns:a16="http://schemas.microsoft.com/office/drawing/2014/main" id="{E0DD0F26-0A77-4DF7-A359-4A8506E51AD1}"/>
                </a:ext>
              </a:extLst>
            </p:cNvPr>
            <p:cNvPicPr>
              <a:picLocks noChangeAspect="1"/>
            </p:cNvPicPr>
            <p:nvPr/>
          </p:nvPicPr>
          <p:blipFill rotWithShape="1">
            <a:blip r:embed="rId4"/>
            <a:srcRect l="8716" t="17043" r="11116"/>
            <a:stretch/>
          </p:blipFill>
          <p:spPr>
            <a:xfrm>
              <a:off x="568292" y="1339014"/>
              <a:ext cx="2211489" cy="2211489"/>
            </a:xfrm>
            <a:prstGeom prst="rect">
              <a:avLst/>
            </a:prstGeom>
            <a:ln>
              <a:noFill/>
            </a:ln>
            <a:effectLst>
              <a:outerShdw blurRad="50800" dist="38100" dir="2700000" algn="tl" rotWithShape="0">
                <a:prstClr val="black">
                  <a:alpha val="40000"/>
                </a:prstClr>
              </a:outerShdw>
            </a:effectLst>
          </p:spPr>
        </p:pic>
        <p:sp>
          <p:nvSpPr>
            <p:cNvPr id="237" name="TextBox 236">
              <a:extLst>
                <a:ext uri="{FF2B5EF4-FFF2-40B4-BE49-F238E27FC236}">
                  <a16:creationId xmlns:a16="http://schemas.microsoft.com/office/drawing/2014/main" id="{EC08CED2-A7BC-4D8E-AD07-39F0FBE6FB82}"/>
                </a:ext>
              </a:extLst>
            </p:cNvPr>
            <p:cNvSpPr txBox="1"/>
            <p:nvPr/>
          </p:nvSpPr>
          <p:spPr>
            <a:xfrm>
              <a:off x="487140" y="3547872"/>
              <a:ext cx="1598048"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Isotropic</a:t>
              </a:r>
            </a:p>
          </p:txBody>
        </p:sp>
        <p:grpSp>
          <p:nvGrpSpPr>
            <p:cNvPr id="243" name="Group 242">
              <a:extLst>
                <a:ext uri="{FF2B5EF4-FFF2-40B4-BE49-F238E27FC236}">
                  <a16:creationId xmlns:a16="http://schemas.microsoft.com/office/drawing/2014/main" id="{7E191285-96EA-4507-8A95-571FF00C2219}"/>
                </a:ext>
              </a:extLst>
            </p:cNvPr>
            <p:cNvGrpSpPr/>
            <p:nvPr/>
          </p:nvGrpSpPr>
          <p:grpSpPr>
            <a:xfrm>
              <a:off x="1976760" y="2869485"/>
              <a:ext cx="964017" cy="1051489"/>
              <a:chOff x="2446133" y="1529534"/>
              <a:chExt cx="3752490" cy="4087889"/>
            </a:xfrm>
          </p:grpSpPr>
          <p:sp>
            <p:nvSpPr>
              <p:cNvPr id="244" name="Rectangle: Rounded Corners 243">
                <a:extLst>
                  <a:ext uri="{FF2B5EF4-FFF2-40B4-BE49-F238E27FC236}">
                    <a16:creationId xmlns:a16="http://schemas.microsoft.com/office/drawing/2014/main" id="{E0B4C2F7-DD94-4485-B370-4B3DAEACE581}"/>
                  </a:ext>
                </a:extLst>
              </p:cNvPr>
              <p:cNvSpPr/>
              <p:nvPr/>
            </p:nvSpPr>
            <p:spPr>
              <a:xfrm>
                <a:off x="2446133" y="1529534"/>
                <a:ext cx="3752489" cy="408788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5" name="12 Elipse">
                <a:extLst>
                  <a:ext uri="{FF2B5EF4-FFF2-40B4-BE49-F238E27FC236}">
                    <a16:creationId xmlns:a16="http://schemas.microsoft.com/office/drawing/2014/main" id="{ABE59BE2-08C4-4258-9719-DECC9DF87C84}"/>
                  </a:ext>
                </a:extLst>
              </p:cNvPr>
              <p:cNvSpPr/>
              <p:nvPr/>
            </p:nvSpPr>
            <p:spPr>
              <a:xfrm>
                <a:off x="3414171" y="280515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46" name="13 Elipse">
                <a:extLst>
                  <a:ext uri="{FF2B5EF4-FFF2-40B4-BE49-F238E27FC236}">
                    <a16:creationId xmlns:a16="http://schemas.microsoft.com/office/drawing/2014/main" id="{E2A42EFD-D0B3-4CDF-8BF2-0553182C012F}"/>
                  </a:ext>
                </a:extLst>
              </p:cNvPr>
              <p:cNvSpPr/>
              <p:nvPr/>
            </p:nvSpPr>
            <p:spPr>
              <a:xfrm>
                <a:off x="3290840" y="335916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47" name="14 Elipse">
                <a:extLst>
                  <a:ext uri="{FF2B5EF4-FFF2-40B4-BE49-F238E27FC236}">
                    <a16:creationId xmlns:a16="http://schemas.microsoft.com/office/drawing/2014/main" id="{CDB6A877-3A0E-467F-9F56-350A1F478D3E}"/>
                  </a:ext>
                </a:extLst>
              </p:cNvPr>
              <p:cNvSpPr/>
              <p:nvPr/>
            </p:nvSpPr>
            <p:spPr>
              <a:xfrm>
                <a:off x="2862212" y="32877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48" name="15 Elipse">
                <a:extLst>
                  <a:ext uri="{FF2B5EF4-FFF2-40B4-BE49-F238E27FC236}">
                    <a16:creationId xmlns:a16="http://schemas.microsoft.com/office/drawing/2014/main" id="{5CF0C4E8-0D89-44D5-982E-9FB04A344602}"/>
                  </a:ext>
                </a:extLst>
              </p:cNvPr>
              <p:cNvSpPr/>
              <p:nvPr/>
            </p:nvSpPr>
            <p:spPr>
              <a:xfrm>
                <a:off x="3648030" y="364491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49" name="16 Elipse">
                <a:extLst>
                  <a:ext uri="{FF2B5EF4-FFF2-40B4-BE49-F238E27FC236}">
                    <a16:creationId xmlns:a16="http://schemas.microsoft.com/office/drawing/2014/main" id="{08C3A616-4F9C-46D3-A8C6-531653DBCFF5}"/>
                  </a:ext>
                </a:extLst>
              </p:cNvPr>
              <p:cNvSpPr/>
              <p:nvPr/>
            </p:nvSpPr>
            <p:spPr>
              <a:xfrm>
                <a:off x="4219534" y="378779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0" name="17 Elipse">
                <a:extLst>
                  <a:ext uri="{FF2B5EF4-FFF2-40B4-BE49-F238E27FC236}">
                    <a16:creationId xmlns:a16="http://schemas.microsoft.com/office/drawing/2014/main" id="{DB40F3D0-C81E-4CC5-88B9-64748CF69167}"/>
                  </a:ext>
                </a:extLst>
              </p:cNvPr>
              <p:cNvSpPr/>
              <p:nvPr/>
            </p:nvSpPr>
            <p:spPr>
              <a:xfrm>
                <a:off x="4433848" y="307341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1" name="18 Elipse">
                <a:extLst>
                  <a:ext uri="{FF2B5EF4-FFF2-40B4-BE49-F238E27FC236}">
                    <a16:creationId xmlns:a16="http://schemas.microsoft.com/office/drawing/2014/main" id="{5CD521B8-69B6-4307-9F8F-C6D439E8D5C5}"/>
                  </a:ext>
                </a:extLst>
              </p:cNvPr>
              <p:cNvSpPr/>
              <p:nvPr/>
            </p:nvSpPr>
            <p:spPr>
              <a:xfrm>
                <a:off x="3790906" y="24304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2" name="21 Elipse">
                <a:extLst>
                  <a:ext uri="{FF2B5EF4-FFF2-40B4-BE49-F238E27FC236}">
                    <a16:creationId xmlns:a16="http://schemas.microsoft.com/office/drawing/2014/main" id="{257B8808-74C2-400E-9E95-5A6820D758C3}"/>
                  </a:ext>
                </a:extLst>
              </p:cNvPr>
              <p:cNvSpPr/>
              <p:nvPr/>
            </p:nvSpPr>
            <p:spPr>
              <a:xfrm>
                <a:off x="3506225" y="4091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3" name="25 Elipse">
                <a:extLst>
                  <a:ext uri="{FF2B5EF4-FFF2-40B4-BE49-F238E27FC236}">
                    <a16:creationId xmlns:a16="http://schemas.microsoft.com/office/drawing/2014/main" id="{720CBCC8-E3F0-4EF7-9F1B-15DECC72E12D}"/>
                  </a:ext>
                </a:extLst>
              </p:cNvPr>
              <p:cNvSpPr/>
              <p:nvPr/>
            </p:nvSpPr>
            <p:spPr>
              <a:xfrm>
                <a:off x="2576460" y="357347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4" name="26 Elipse">
                <a:extLst>
                  <a:ext uri="{FF2B5EF4-FFF2-40B4-BE49-F238E27FC236}">
                    <a16:creationId xmlns:a16="http://schemas.microsoft.com/office/drawing/2014/main" id="{21259BF1-AB70-473F-B24E-88F4E65F76BE}"/>
                  </a:ext>
                </a:extLst>
              </p:cNvPr>
              <p:cNvSpPr/>
              <p:nvPr/>
            </p:nvSpPr>
            <p:spPr>
              <a:xfrm>
                <a:off x="2548239" y="415202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5" name="27 Elipse">
                <a:extLst>
                  <a:ext uri="{FF2B5EF4-FFF2-40B4-BE49-F238E27FC236}">
                    <a16:creationId xmlns:a16="http://schemas.microsoft.com/office/drawing/2014/main" id="{B3159200-2844-44A0-83CB-1E91FD108098}"/>
                  </a:ext>
                </a:extLst>
              </p:cNvPr>
              <p:cNvSpPr/>
              <p:nvPr/>
            </p:nvSpPr>
            <p:spPr>
              <a:xfrm>
                <a:off x="5621053" y="414896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6" name="28 Elipse">
                <a:extLst>
                  <a:ext uri="{FF2B5EF4-FFF2-40B4-BE49-F238E27FC236}">
                    <a16:creationId xmlns:a16="http://schemas.microsoft.com/office/drawing/2014/main" id="{ABFBAE89-9FF4-4229-94BE-A5E20FA1E5DF}"/>
                  </a:ext>
                </a:extLst>
              </p:cNvPr>
              <p:cNvSpPr/>
              <p:nvPr/>
            </p:nvSpPr>
            <p:spPr>
              <a:xfrm>
                <a:off x="2562652" y="27831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7" name="31 Elipse">
                <a:extLst>
                  <a:ext uri="{FF2B5EF4-FFF2-40B4-BE49-F238E27FC236}">
                    <a16:creationId xmlns:a16="http://schemas.microsoft.com/office/drawing/2014/main" id="{490CF728-B36C-42CC-B7CA-95537B1A481A}"/>
                  </a:ext>
                </a:extLst>
              </p:cNvPr>
              <p:cNvSpPr/>
              <p:nvPr/>
            </p:nvSpPr>
            <p:spPr>
              <a:xfrm>
                <a:off x="3505154" y="4502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8" name="34 Elipse">
                <a:extLst>
                  <a:ext uri="{FF2B5EF4-FFF2-40B4-BE49-F238E27FC236}">
                    <a16:creationId xmlns:a16="http://schemas.microsoft.com/office/drawing/2014/main" id="{E5CA48BA-5C98-4BF1-940A-1FBE4B831F15}"/>
                  </a:ext>
                </a:extLst>
              </p:cNvPr>
              <p:cNvSpPr/>
              <p:nvPr/>
            </p:nvSpPr>
            <p:spPr>
              <a:xfrm>
                <a:off x="3147964" y="493080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9" name="35 Elipse">
                <a:extLst>
                  <a:ext uri="{FF2B5EF4-FFF2-40B4-BE49-F238E27FC236}">
                    <a16:creationId xmlns:a16="http://schemas.microsoft.com/office/drawing/2014/main" id="{89C32DB9-C301-4D2E-B1EB-5A71823CB5D0}"/>
                  </a:ext>
                </a:extLst>
              </p:cNvPr>
              <p:cNvSpPr/>
              <p:nvPr/>
            </p:nvSpPr>
            <p:spPr>
              <a:xfrm>
                <a:off x="5033319" y="4839192"/>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0" name="36 Elipse">
                <a:extLst>
                  <a:ext uri="{FF2B5EF4-FFF2-40B4-BE49-F238E27FC236}">
                    <a16:creationId xmlns:a16="http://schemas.microsoft.com/office/drawing/2014/main" id="{9A8B24C2-7835-4023-8BF5-21EFA4DEB311}"/>
                  </a:ext>
                </a:extLst>
              </p:cNvPr>
              <p:cNvSpPr/>
              <p:nvPr/>
            </p:nvSpPr>
            <p:spPr>
              <a:xfrm>
                <a:off x="3648030" y="521655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1" name="37 Elipse">
                <a:extLst>
                  <a:ext uri="{FF2B5EF4-FFF2-40B4-BE49-F238E27FC236}">
                    <a16:creationId xmlns:a16="http://schemas.microsoft.com/office/drawing/2014/main" id="{EF1E0F85-D222-4324-9A96-B94AF86F7F87}"/>
                  </a:ext>
                </a:extLst>
              </p:cNvPr>
              <p:cNvSpPr/>
              <p:nvPr/>
            </p:nvSpPr>
            <p:spPr>
              <a:xfrm>
                <a:off x="4505286" y="443073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2" name="39 Elipse">
                <a:extLst>
                  <a:ext uri="{FF2B5EF4-FFF2-40B4-BE49-F238E27FC236}">
                    <a16:creationId xmlns:a16="http://schemas.microsoft.com/office/drawing/2014/main" id="{0B60ECBF-E08D-412C-B7A7-F118C55C6362}"/>
                  </a:ext>
                </a:extLst>
              </p:cNvPr>
              <p:cNvSpPr/>
              <p:nvPr/>
            </p:nvSpPr>
            <p:spPr>
              <a:xfrm>
                <a:off x="4648162" y="407354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3" name="41 Elipse">
                <a:extLst>
                  <a:ext uri="{FF2B5EF4-FFF2-40B4-BE49-F238E27FC236}">
                    <a16:creationId xmlns:a16="http://schemas.microsoft.com/office/drawing/2014/main" id="{492DAD79-63AF-448A-AD23-6F9A774B858B}"/>
                  </a:ext>
                </a:extLst>
              </p:cNvPr>
              <p:cNvSpPr/>
              <p:nvPr/>
            </p:nvSpPr>
            <p:spPr>
              <a:xfrm>
                <a:off x="4862621" y="3135668"/>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4" name="42 Elipse">
                <a:extLst>
                  <a:ext uri="{FF2B5EF4-FFF2-40B4-BE49-F238E27FC236}">
                    <a16:creationId xmlns:a16="http://schemas.microsoft.com/office/drawing/2014/main" id="{131E9D1E-676B-496E-B289-247A08F8591A}"/>
                  </a:ext>
                </a:extLst>
              </p:cNvPr>
              <p:cNvSpPr/>
              <p:nvPr/>
            </p:nvSpPr>
            <p:spPr>
              <a:xfrm>
                <a:off x="5291104" y="293053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5" name="43 Elipse">
                <a:extLst>
                  <a:ext uri="{FF2B5EF4-FFF2-40B4-BE49-F238E27FC236}">
                    <a16:creationId xmlns:a16="http://schemas.microsoft.com/office/drawing/2014/main" id="{7641B3F5-9C66-47CD-ABF2-BC956EDADAD0}"/>
                  </a:ext>
                </a:extLst>
              </p:cNvPr>
              <p:cNvSpPr/>
              <p:nvPr/>
            </p:nvSpPr>
            <p:spPr>
              <a:xfrm>
                <a:off x="5362542" y="3502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6" name="46 Elipse">
                <a:extLst>
                  <a:ext uri="{FF2B5EF4-FFF2-40B4-BE49-F238E27FC236}">
                    <a16:creationId xmlns:a16="http://schemas.microsoft.com/office/drawing/2014/main" id="{41F1980C-4345-4654-851B-098F9CC86094}"/>
                  </a:ext>
                </a:extLst>
              </p:cNvPr>
              <p:cNvSpPr/>
              <p:nvPr/>
            </p:nvSpPr>
            <p:spPr>
              <a:xfrm>
                <a:off x="4719600" y="207328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7" name="47 Elipse">
                <a:extLst>
                  <a:ext uri="{FF2B5EF4-FFF2-40B4-BE49-F238E27FC236}">
                    <a16:creationId xmlns:a16="http://schemas.microsoft.com/office/drawing/2014/main" id="{4E43F65D-25E2-4E26-A17D-631CBC0B4EFB}"/>
                  </a:ext>
                </a:extLst>
              </p:cNvPr>
              <p:cNvSpPr/>
              <p:nvPr/>
            </p:nvSpPr>
            <p:spPr>
              <a:xfrm>
                <a:off x="4219534" y="185896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8" name="22 Elipse">
                <a:extLst>
                  <a:ext uri="{FF2B5EF4-FFF2-40B4-BE49-F238E27FC236}">
                    <a16:creationId xmlns:a16="http://schemas.microsoft.com/office/drawing/2014/main" id="{EB4AD94A-46D7-4207-B997-51CB0F83A93C}"/>
                  </a:ext>
                </a:extLst>
              </p:cNvPr>
              <p:cNvSpPr/>
              <p:nvPr/>
            </p:nvSpPr>
            <p:spPr>
              <a:xfrm>
                <a:off x="2977091" y="158273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9" name="22 Elipse">
                <a:extLst>
                  <a:ext uri="{FF2B5EF4-FFF2-40B4-BE49-F238E27FC236}">
                    <a16:creationId xmlns:a16="http://schemas.microsoft.com/office/drawing/2014/main" id="{BF690973-02D7-4493-B001-A67C83282E7A}"/>
                  </a:ext>
                </a:extLst>
              </p:cNvPr>
              <p:cNvSpPr/>
              <p:nvPr/>
            </p:nvSpPr>
            <p:spPr>
              <a:xfrm>
                <a:off x="2512744" y="182447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70" name="22 Elipse">
                <a:extLst>
                  <a:ext uri="{FF2B5EF4-FFF2-40B4-BE49-F238E27FC236}">
                    <a16:creationId xmlns:a16="http://schemas.microsoft.com/office/drawing/2014/main" id="{AF9A308C-7702-4597-A393-DB36B565C73D}"/>
                  </a:ext>
                </a:extLst>
              </p:cNvPr>
              <p:cNvSpPr/>
              <p:nvPr/>
            </p:nvSpPr>
            <p:spPr>
              <a:xfrm>
                <a:off x="3040807" y="237012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71" name="22 Elipse">
                <a:extLst>
                  <a:ext uri="{FF2B5EF4-FFF2-40B4-BE49-F238E27FC236}">
                    <a16:creationId xmlns:a16="http://schemas.microsoft.com/office/drawing/2014/main" id="{0E2FFE7A-64A5-4BAD-B39C-A1F7D83E1F2E}"/>
                  </a:ext>
                </a:extLst>
              </p:cNvPr>
              <p:cNvSpPr/>
              <p:nvPr/>
            </p:nvSpPr>
            <p:spPr>
              <a:xfrm>
                <a:off x="5461948" y="21447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72" name="44 Elipse">
                <a:extLst>
                  <a:ext uri="{FF2B5EF4-FFF2-40B4-BE49-F238E27FC236}">
                    <a16:creationId xmlns:a16="http://schemas.microsoft.com/office/drawing/2014/main" id="{E5C445CF-9A17-48D2-B2ED-B868B94513AD}"/>
                  </a:ext>
                </a:extLst>
              </p:cNvPr>
              <p:cNvSpPr/>
              <p:nvPr/>
            </p:nvSpPr>
            <p:spPr>
              <a:xfrm>
                <a:off x="5912871" y="268849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73" name="44 Elipse">
                <a:extLst>
                  <a:ext uri="{FF2B5EF4-FFF2-40B4-BE49-F238E27FC236}">
                    <a16:creationId xmlns:a16="http://schemas.microsoft.com/office/drawing/2014/main" id="{11B30002-1676-4DC7-B9CC-C5E34C4D8C11}"/>
                  </a:ext>
                </a:extLst>
              </p:cNvPr>
              <p:cNvSpPr/>
              <p:nvPr/>
            </p:nvSpPr>
            <p:spPr>
              <a:xfrm>
                <a:off x="5176196" y="53316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2D1ED336-DBF4-4088-A2D3-9CC7F5A61426}"/>
                    </a:ext>
                  </a:extLst>
                </p:cNvPr>
                <p:cNvSpPr txBox="1"/>
                <p:nvPr/>
              </p:nvSpPr>
              <p:spPr>
                <a:xfrm>
                  <a:off x="1095287" y="4122351"/>
                  <a:ext cx="37446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B050"/>
                                </a:solidFill>
                                <a:latin typeface="Cambria Math" panose="02040503050406030204" pitchFamily="18" charset="0"/>
                                <a:ea typeface="Cambria Math" panose="02040503050406030204" pitchFamily="18" charset="0"/>
                              </a:rPr>
                            </m:ctrlPr>
                          </m:sSubPr>
                          <m:e>
                            <m:r>
                              <a:rPr lang="en-US" sz="2000" i="1">
                                <a:solidFill>
                                  <a:srgbClr val="00B050"/>
                                </a:solidFill>
                                <a:latin typeface="Cambria Math" panose="02040503050406030204" pitchFamily="18" charset="0"/>
                                <a:ea typeface="Cambria Math" panose="02040503050406030204" pitchFamily="18" charset="0"/>
                              </a:rPr>
                              <m:t>𝜎</m:t>
                            </m:r>
                          </m:e>
                          <m:sub>
                            <m:r>
                              <a:rPr lang="en-US" sz="2000" b="0" i="1" smtClean="0">
                                <a:solidFill>
                                  <a:srgbClr val="00B050"/>
                                </a:solidFill>
                                <a:latin typeface="Cambria Math" panose="02040503050406030204" pitchFamily="18" charset="0"/>
                                <a:ea typeface="Cambria Math" panose="02040503050406030204" pitchFamily="18" charset="0"/>
                              </a:rPr>
                              <m:t>𝑠</m:t>
                            </m:r>
                          </m:sub>
                        </m:sSub>
                      </m:oMath>
                    </m:oMathPara>
                  </a14:m>
                  <a:endParaRPr lang="en-US" sz="2000" dirty="0"/>
                </a:p>
              </p:txBody>
            </p:sp>
          </mc:Choice>
          <mc:Fallback xmlns="">
            <p:sp>
              <p:nvSpPr>
                <p:cNvPr id="111" name="TextBox 110">
                  <a:extLst>
                    <a:ext uri="{FF2B5EF4-FFF2-40B4-BE49-F238E27FC236}">
                      <a16:creationId xmlns:a16="http://schemas.microsoft.com/office/drawing/2014/main" id="{2D1ED336-DBF4-4088-A2D3-9CC7F5A61426}"/>
                    </a:ext>
                  </a:extLst>
                </p:cNvPr>
                <p:cNvSpPr txBox="1">
                  <a:spLocks noRot="1" noChangeAspect="1" noMove="1" noResize="1" noEditPoints="1" noAdjustHandles="1" noChangeArrowheads="1" noChangeShapeType="1" noTextEdit="1"/>
                </p:cNvSpPr>
                <p:nvPr/>
              </p:nvSpPr>
              <p:spPr>
                <a:xfrm>
                  <a:off x="1095287" y="4122351"/>
                  <a:ext cx="374469" cy="307777"/>
                </a:xfrm>
                <a:prstGeom prst="rect">
                  <a:avLst/>
                </a:prstGeom>
                <a:blipFill>
                  <a:blip r:embed="rId5"/>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CB8BB93F-2C04-441C-96FC-BA4B8B8AC288}"/>
                    </a:ext>
                  </a:extLst>
                </p:cNvPr>
                <p:cNvSpPr txBox="1"/>
                <p:nvPr/>
              </p:nvSpPr>
              <p:spPr>
                <a:xfrm>
                  <a:off x="1483243" y="4142751"/>
                  <a:ext cx="1200815" cy="3314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ea typeface="Cambria Math" panose="02040503050406030204" pitchFamily="18" charset="0"/>
                              </a:rPr>
                            </m:ctrlPr>
                          </m:sSubPr>
                          <m:e>
                            <m:r>
                              <a:rPr lang="en-US" sz="2000" i="1">
                                <a:solidFill>
                                  <a:srgbClr val="7030A0"/>
                                </a:solidFill>
                                <a:latin typeface="Cambria Math" panose="02040503050406030204" pitchFamily="18" charset="0"/>
                                <a:ea typeface="Cambria Math" panose="02040503050406030204" pitchFamily="18" charset="0"/>
                              </a:rPr>
                              <m:t>𝑓</m:t>
                            </m:r>
                          </m:e>
                          <m:sub>
                            <m:r>
                              <a:rPr lang="en-US" sz="2000" i="1">
                                <a:solidFill>
                                  <a:srgbClr val="7030A0"/>
                                </a:solidFill>
                                <a:latin typeface="Cambria Math" panose="02040503050406030204" pitchFamily="18" charset="0"/>
                                <a:ea typeface="Cambria Math" panose="02040503050406030204" pitchFamily="18" charset="0"/>
                              </a:rPr>
                              <m:t>𝑝</m:t>
                            </m:r>
                          </m:sub>
                        </m:sSub>
                        <m:r>
                          <a:rPr lang="en-US" sz="2000" b="0" i="1" smtClean="0">
                            <a:solidFill>
                              <a:srgbClr val="7030A0"/>
                            </a:solidFill>
                            <a:latin typeface="Cambria Math" panose="02040503050406030204" pitchFamily="18" charset="0"/>
                            <a:ea typeface="Cambria Math" panose="02040503050406030204" pitchFamily="18" charset="0"/>
                          </a:rPr>
                          <m:t>(</m:t>
                        </m:r>
                        <m:sSup>
                          <m:sSupPr>
                            <m:ctrlPr>
                              <a:rPr lang="en-US" sz="2000" b="0" i="1" smtClean="0">
                                <a:solidFill>
                                  <a:srgbClr val="7030A0"/>
                                </a:solidFill>
                                <a:latin typeface="Cambria Math" panose="02040503050406030204" pitchFamily="18" charset="0"/>
                                <a:ea typeface="Cambria Math" panose="02040503050406030204" pitchFamily="18" charset="0"/>
                              </a:rPr>
                            </m:ctrlPr>
                          </m:sSupPr>
                          <m:e>
                            <m:r>
                              <m:rPr>
                                <m:sty m:val="p"/>
                              </m:rPr>
                              <a:rPr lang="el-GR" sz="2000" b="0" i="1" smtClean="0">
                                <a:solidFill>
                                  <a:srgbClr val="7030A0"/>
                                </a:solidFill>
                                <a:latin typeface="Cambria Math" panose="02040503050406030204" pitchFamily="18" charset="0"/>
                                <a:ea typeface="Cambria Math" panose="02040503050406030204" pitchFamily="18" charset="0"/>
                              </a:rPr>
                              <m:t>ω</m:t>
                            </m:r>
                          </m:e>
                          <m:sup>
                            <m:r>
                              <a:rPr lang="en-US" sz="2000" b="0" i="1" smtClean="0">
                                <a:solidFill>
                                  <a:srgbClr val="7030A0"/>
                                </a:solidFill>
                                <a:latin typeface="Cambria Math" panose="02040503050406030204" pitchFamily="18" charset="0"/>
                                <a:ea typeface="Cambria Math" panose="02040503050406030204" pitchFamily="18" charset="0"/>
                              </a:rPr>
                              <m:t>′</m:t>
                            </m:r>
                          </m:sup>
                        </m:sSup>
                        <m:r>
                          <a:rPr lang="en-US" sz="2000" i="1">
                            <a:solidFill>
                              <a:srgbClr val="7030A0"/>
                            </a:solidFill>
                            <a:latin typeface="Cambria Math" panose="02040503050406030204" pitchFamily="18" charset="0"/>
                            <a:ea typeface="Cambria Math" panose="02040503050406030204" pitchFamily="18" charset="0"/>
                          </a:rPr>
                          <m:t>·</m:t>
                        </m:r>
                        <m:r>
                          <m:rPr>
                            <m:sty m:val="p"/>
                          </m:rPr>
                          <a:rPr lang="el-GR" sz="2000" i="1">
                            <a:solidFill>
                              <a:srgbClr val="7030A0"/>
                            </a:solidFill>
                            <a:latin typeface="Cambria Math" panose="02040503050406030204" pitchFamily="18" charset="0"/>
                            <a:ea typeface="Cambria Math" panose="02040503050406030204" pitchFamily="18" charset="0"/>
                          </a:rPr>
                          <m:t>ω</m:t>
                        </m:r>
                        <m:r>
                          <a:rPr lang="en-US" sz="2000" b="0" i="1" smtClean="0">
                            <a:solidFill>
                              <a:srgbClr val="7030A0"/>
                            </a:solidFill>
                            <a:latin typeface="Cambria Math" panose="02040503050406030204" pitchFamily="18" charset="0"/>
                            <a:ea typeface="Cambria Math" panose="02040503050406030204" pitchFamily="18" charset="0"/>
                          </a:rPr>
                          <m:t>)</m:t>
                        </m:r>
                      </m:oMath>
                    </m:oMathPara>
                  </a14:m>
                  <a:endParaRPr lang="en-US" sz="2000" dirty="0">
                    <a:solidFill>
                      <a:srgbClr val="7030A0"/>
                    </a:solidFill>
                  </a:endParaRPr>
                </a:p>
              </p:txBody>
            </p:sp>
          </mc:Choice>
          <mc:Fallback xmlns="">
            <p:sp>
              <p:nvSpPr>
                <p:cNvPr id="117" name="TextBox 116">
                  <a:extLst>
                    <a:ext uri="{FF2B5EF4-FFF2-40B4-BE49-F238E27FC236}">
                      <a16:creationId xmlns:a16="http://schemas.microsoft.com/office/drawing/2014/main" id="{CB8BB93F-2C04-441C-96FC-BA4B8B8AC288}"/>
                    </a:ext>
                  </a:extLst>
                </p:cNvPr>
                <p:cNvSpPr txBox="1">
                  <a:spLocks noRot="1" noChangeAspect="1" noMove="1" noResize="1" noEditPoints="1" noAdjustHandles="1" noChangeArrowheads="1" noChangeShapeType="1" noTextEdit="1"/>
                </p:cNvSpPr>
                <p:nvPr/>
              </p:nvSpPr>
              <p:spPr>
                <a:xfrm>
                  <a:off x="1483243" y="4142751"/>
                  <a:ext cx="1200815" cy="331437"/>
                </a:xfrm>
                <a:prstGeom prst="rect">
                  <a:avLst/>
                </a:prstGeom>
                <a:blipFill>
                  <a:blip r:embed="rId6"/>
                  <a:stretch>
                    <a:fillRect l="-4569" t="-1852" r="-5076"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26C3CEBB-3A65-4182-B40F-C8284212BF9B}"/>
                    </a:ext>
                  </a:extLst>
                </p:cNvPr>
                <p:cNvSpPr txBox="1"/>
                <p:nvPr/>
              </p:nvSpPr>
              <p:spPr>
                <a:xfrm>
                  <a:off x="646222" y="4068017"/>
                  <a:ext cx="42577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70C0"/>
                                </a:solidFill>
                                <a:latin typeface="Cambria Math" panose="02040503050406030204" pitchFamily="18" charset="0"/>
                                <a:ea typeface="Cambria Math" panose="02040503050406030204" pitchFamily="18" charset="0"/>
                              </a:rPr>
                            </m:ctrlPr>
                          </m:sSubPr>
                          <m:e>
                            <m:r>
                              <a:rPr lang="en-US" sz="2000" i="1">
                                <a:solidFill>
                                  <a:srgbClr val="0070C0"/>
                                </a:solidFill>
                                <a:latin typeface="Cambria Math" panose="02040503050406030204" pitchFamily="18" charset="0"/>
                                <a:ea typeface="Cambria Math" panose="02040503050406030204" pitchFamily="18" charset="0"/>
                              </a:rPr>
                              <m:t>𝜎</m:t>
                            </m:r>
                          </m:e>
                          <m:sub>
                            <m:r>
                              <a:rPr lang="en-US" sz="2000" i="1">
                                <a:solidFill>
                                  <a:srgbClr val="0070C0"/>
                                </a:solidFill>
                                <a:latin typeface="Cambria Math" panose="02040503050406030204" pitchFamily="18" charset="0"/>
                                <a:ea typeface="Cambria Math" panose="02040503050406030204" pitchFamily="18" charset="0"/>
                              </a:rPr>
                              <m:t>𝑡</m:t>
                            </m:r>
                          </m:sub>
                        </m:sSub>
                      </m:oMath>
                    </m:oMathPara>
                  </a14:m>
                  <a:endParaRPr lang="en-US" sz="2000" dirty="0"/>
                </a:p>
              </p:txBody>
            </p:sp>
          </mc:Choice>
          <mc:Fallback xmlns="">
            <p:sp>
              <p:nvSpPr>
                <p:cNvPr id="118" name="TextBox 117">
                  <a:extLst>
                    <a:ext uri="{FF2B5EF4-FFF2-40B4-BE49-F238E27FC236}">
                      <a16:creationId xmlns:a16="http://schemas.microsoft.com/office/drawing/2014/main" id="{26C3CEBB-3A65-4182-B40F-C8284212BF9B}"/>
                    </a:ext>
                  </a:extLst>
                </p:cNvPr>
                <p:cNvSpPr txBox="1">
                  <a:spLocks noRot="1" noChangeAspect="1" noMove="1" noResize="1" noEditPoints="1" noAdjustHandles="1" noChangeArrowheads="1" noChangeShapeType="1" noTextEdit="1"/>
                </p:cNvSpPr>
                <p:nvPr/>
              </p:nvSpPr>
              <p:spPr>
                <a:xfrm>
                  <a:off x="646222" y="4068017"/>
                  <a:ext cx="425779" cy="400110"/>
                </a:xfrm>
                <a:prstGeom prst="rect">
                  <a:avLst/>
                </a:prstGeom>
                <a:blipFill>
                  <a:blip r:embed="rId7"/>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8393E80D-FAB1-4BB7-804F-64E72B859EF4}"/>
              </a:ext>
            </a:extLst>
          </p:cNvPr>
          <p:cNvGrpSpPr/>
          <p:nvPr/>
        </p:nvGrpSpPr>
        <p:grpSpPr>
          <a:xfrm>
            <a:off x="3185116" y="1333702"/>
            <a:ext cx="2791799" cy="3140486"/>
            <a:chOff x="3288634" y="1333702"/>
            <a:chExt cx="2791799" cy="3140486"/>
          </a:xfrm>
        </p:grpSpPr>
        <p:sp>
          <p:nvSpPr>
            <p:cNvPr id="179" name="TextBox 178">
              <a:extLst>
                <a:ext uri="{FF2B5EF4-FFF2-40B4-BE49-F238E27FC236}">
                  <a16:creationId xmlns:a16="http://schemas.microsoft.com/office/drawing/2014/main" id="{6D6F2481-80B0-4E62-B004-B2D91D2E4D3C}"/>
                </a:ext>
              </a:extLst>
            </p:cNvPr>
            <p:cNvSpPr txBox="1"/>
            <p:nvPr/>
          </p:nvSpPr>
          <p:spPr>
            <a:xfrm>
              <a:off x="3405820" y="3769561"/>
              <a:ext cx="1779464" cy="300082"/>
            </a:xfrm>
            <a:prstGeom prst="rect">
              <a:avLst/>
            </a:prstGeom>
            <a:noFill/>
          </p:spPr>
          <p:txBody>
            <a:bodyPr wrap="square">
              <a:spAutoFit/>
            </a:bodyPr>
            <a:lstStyle/>
            <a:p>
              <a:pPr algn="ctr"/>
              <a:r>
                <a:rPr lang="en-US" sz="1350" dirty="0">
                  <a:latin typeface="Arial" panose="020B0604020202020204" pitchFamily="34" charset="0"/>
                  <a:cs typeface="Arial" panose="020B0604020202020204" pitchFamily="34" charset="0"/>
                </a:rPr>
                <a:t>[Jakob 2010]</a:t>
              </a:r>
            </a:p>
          </p:txBody>
        </p:sp>
        <p:pic>
          <p:nvPicPr>
            <p:cNvPr id="99" name="Picture 98">
              <a:extLst>
                <a:ext uri="{FF2B5EF4-FFF2-40B4-BE49-F238E27FC236}">
                  <a16:creationId xmlns:a16="http://schemas.microsoft.com/office/drawing/2014/main" id="{5263D034-8EBC-47E7-AE14-8AC8BF608F94}"/>
                </a:ext>
              </a:extLst>
            </p:cNvPr>
            <p:cNvPicPr>
              <a:picLocks noChangeAspect="1"/>
            </p:cNvPicPr>
            <p:nvPr/>
          </p:nvPicPr>
          <p:blipFill rotWithShape="1">
            <a:blip r:embed="rId8"/>
            <a:srcRect l="12652" r="12652"/>
            <a:stretch/>
          </p:blipFill>
          <p:spPr>
            <a:xfrm>
              <a:off x="3579475" y="1333702"/>
              <a:ext cx="2218478" cy="2218478"/>
            </a:xfrm>
            <a:prstGeom prst="rect">
              <a:avLst/>
            </a:prstGeom>
            <a:effectLst>
              <a:outerShdw blurRad="50800" dist="38100" dir="2700000" algn="tl" rotWithShape="0">
                <a:prstClr val="black">
                  <a:alpha val="40000"/>
                </a:prstClr>
              </a:outerShdw>
            </a:effectLst>
          </p:spPr>
        </p:pic>
        <p:grpSp>
          <p:nvGrpSpPr>
            <p:cNvPr id="102" name="Group 101">
              <a:extLst>
                <a:ext uri="{FF2B5EF4-FFF2-40B4-BE49-F238E27FC236}">
                  <a16:creationId xmlns:a16="http://schemas.microsoft.com/office/drawing/2014/main" id="{04991CD0-552E-4564-86A7-863254754CB9}"/>
                </a:ext>
              </a:extLst>
            </p:cNvPr>
            <p:cNvGrpSpPr/>
            <p:nvPr/>
          </p:nvGrpSpPr>
          <p:grpSpPr>
            <a:xfrm>
              <a:off x="4947977" y="2867818"/>
              <a:ext cx="970306" cy="1068199"/>
              <a:chOff x="2187190" y="3196357"/>
              <a:chExt cx="9852697" cy="2421156"/>
            </a:xfrm>
          </p:grpSpPr>
          <p:sp>
            <p:nvSpPr>
              <p:cNvPr id="104" name="Rectangle: Rounded Corners 103">
                <a:extLst>
                  <a:ext uri="{FF2B5EF4-FFF2-40B4-BE49-F238E27FC236}">
                    <a16:creationId xmlns:a16="http://schemas.microsoft.com/office/drawing/2014/main" id="{9E617C99-42A1-471F-8DF4-B6448F901527}"/>
                  </a:ext>
                </a:extLst>
              </p:cNvPr>
              <p:cNvSpPr/>
              <p:nvPr/>
            </p:nvSpPr>
            <p:spPr>
              <a:xfrm>
                <a:off x="2187190" y="3196357"/>
                <a:ext cx="9852697" cy="2421156"/>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11 Elipse">
                <a:extLst>
                  <a:ext uri="{FF2B5EF4-FFF2-40B4-BE49-F238E27FC236}">
                    <a16:creationId xmlns:a16="http://schemas.microsoft.com/office/drawing/2014/main" id="{D27FCEF9-C26F-41DE-AF0F-2E62B818F1C9}"/>
                  </a:ext>
                </a:extLst>
              </p:cNvPr>
              <p:cNvSpPr/>
              <p:nvPr/>
            </p:nvSpPr>
            <p:spPr>
              <a:xfrm>
                <a:off x="7006512" y="4379279"/>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6" name="13 Elipse">
                <a:extLst>
                  <a:ext uri="{FF2B5EF4-FFF2-40B4-BE49-F238E27FC236}">
                    <a16:creationId xmlns:a16="http://schemas.microsoft.com/office/drawing/2014/main" id="{4E552A49-D402-4509-98D5-8B598C2078B9}"/>
                  </a:ext>
                </a:extLst>
              </p:cNvPr>
              <p:cNvSpPr/>
              <p:nvPr/>
            </p:nvSpPr>
            <p:spPr>
              <a:xfrm rot="20999649">
                <a:off x="10895001" y="3856213"/>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0" name="14 Elipse">
                <a:extLst>
                  <a:ext uri="{FF2B5EF4-FFF2-40B4-BE49-F238E27FC236}">
                    <a16:creationId xmlns:a16="http://schemas.microsoft.com/office/drawing/2014/main" id="{951E44BE-2C48-4B2F-A062-11AFFA891B97}"/>
                  </a:ext>
                </a:extLst>
              </p:cNvPr>
              <p:cNvSpPr/>
              <p:nvPr/>
            </p:nvSpPr>
            <p:spPr>
              <a:xfrm rot="431547">
                <a:off x="5735959" y="4387112"/>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2" name="21 Elipse">
                <a:extLst>
                  <a:ext uri="{FF2B5EF4-FFF2-40B4-BE49-F238E27FC236}">
                    <a16:creationId xmlns:a16="http://schemas.microsoft.com/office/drawing/2014/main" id="{C8FAC49E-6605-47AB-ACF0-6CF6C3C6BB3B}"/>
                  </a:ext>
                </a:extLst>
              </p:cNvPr>
              <p:cNvSpPr/>
              <p:nvPr/>
            </p:nvSpPr>
            <p:spPr>
              <a:xfrm rot="577387">
                <a:off x="4589056" y="392383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3" name="22 Elipse">
                <a:extLst>
                  <a:ext uri="{FF2B5EF4-FFF2-40B4-BE49-F238E27FC236}">
                    <a16:creationId xmlns:a16="http://schemas.microsoft.com/office/drawing/2014/main" id="{A8436846-555E-4D7A-AB05-2B20247FF979}"/>
                  </a:ext>
                </a:extLst>
              </p:cNvPr>
              <p:cNvSpPr/>
              <p:nvPr/>
            </p:nvSpPr>
            <p:spPr>
              <a:xfrm rot="629125">
                <a:off x="9278751" y="385909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4" name="24 Elipse">
                <a:extLst>
                  <a:ext uri="{FF2B5EF4-FFF2-40B4-BE49-F238E27FC236}">
                    <a16:creationId xmlns:a16="http://schemas.microsoft.com/office/drawing/2014/main" id="{330F0EC0-0D51-49A7-AC48-77127BFD2DFF}"/>
                  </a:ext>
                </a:extLst>
              </p:cNvPr>
              <p:cNvSpPr/>
              <p:nvPr/>
            </p:nvSpPr>
            <p:spPr>
              <a:xfrm rot="645312">
                <a:off x="8674150" y="3494433"/>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5" name="26 Elipse">
                <a:extLst>
                  <a:ext uri="{FF2B5EF4-FFF2-40B4-BE49-F238E27FC236}">
                    <a16:creationId xmlns:a16="http://schemas.microsoft.com/office/drawing/2014/main" id="{79C010CF-913C-4495-99DC-EA954BDCC8DB}"/>
                  </a:ext>
                </a:extLst>
              </p:cNvPr>
              <p:cNvSpPr/>
              <p:nvPr/>
            </p:nvSpPr>
            <p:spPr>
              <a:xfrm rot="21204436">
                <a:off x="3189123" y="3629339"/>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6" name="27 Elipse">
                <a:extLst>
                  <a:ext uri="{FF2B5EF4-FFF2-40B4-BE49-F238E27FC236}">
                    <a16:creationId xmlns:a16="http://schemas.microsoft.com/office/drawing/2014/main" id="{F314593D-EB61-4D19-BF9B-F12362AA6D08}"/>
                  </a:ext>
                </a:extLst>
              </p:cNvPr>
              <p:cNvSpPr/>
              <p:nvPr/>
            </p:nvSpPr>
            <p:spPr>
              <a:xfrm rot="456617">
                <a:off x="2445098" y="4570068"/>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8" name="28 Elipse">
                <a:extLst>
                  <a:ext uri="{FF2B5EF4-FFF2-40B4-BE49-F238E27FC236}">
                    <a16:creationId xmlns:a16="http://schemas.microsoft.com/office/drawing/2014/main" id="{E15E3555-8F42-4D35-AADC-08D495679CA3}"/>
                  </a:ext>
                </a:extLst>
              </p:cNvPr>
              <p:cNvSpPr/>
              <p:nvPr/>
            </p:nvSpPr>
            <p:spPr>
              <a:xfrm rot="21241931">
                <a:off x="5303005" y="4025238"/>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2" name="30 Elipse">
                <a:extLst>
                  <a:ext uri="{FF2B5EF4-FFF2-40B4-BE49-F238E27FC236}">
                    <a16:creationId xmlns:a16="http://schemas.microsoft.com/office/drawing/2014/main" id="{785D58B6-AC73-4ED8-94FA-3AB2A173E7DF}"/>
                  </a:ext>
                </a:extLst>
              </p:cNvPr>
              <p:cNvSpPr/>
              <p:nvPr/>
            </p:nvSpPr>
            <p:spPr>
              <a:xfrm rot="21102340">
                <a:off x="10271892" y="3484801"/>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5" name="31 Elipse">
                <a:extLst>
                  <a:ext uri="{FF2B5EF4-FFF2-40B4-BE49-F238E27FC236}">
                    <a16:creationId xmlns:a16="http://schemas.microsoft.com/office/drawing/2014/main" id="{3E1705EB-D705-4E82-8338-01F8F4688B7B}"/>
                  </a:ext>
                </a:extLst>
              </p:cNvPr>
              <p:cNvSpPr/>
              <p:nvPr/>
            </p:nvSpPr>
            <p:spPr>
              <a:xfrm>
                <a:off x="8924105" y="4224202"/>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6" name="32 Elipse">
                <a:extLst>
                  <a:ext uri="{FF2B5EF4-FFF2-40B4-BE49-F238E27FC236}">
                    <a16:creationId xmlns:a16="http://schemas.microsoft.com/office/drawing/2014/main" id="{1F198091-4798-4D0B-B941-FC8EBEC0191D}"/>
                  </a:ext>
                </a:extLst>
              </p:cNvPr>
              <p:cNvSpPr/>
              <p:nvPr/>
            </p:nvSpPr>
            <p:spPr>
              <a:xfrm rot="20941488">
                <a:off x="6479538" y="4999870"/>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7" name="33 Elipse">
                <a:extLst>
                  <a:ext uri="{FF2B5EF4-FFF2-40B4-BE49-F238E27FC236}">
                    <a16:creationId xmlns:a16="http://schemas.microsoft.com/office/drawing/2014/main" id="{D55C1AD4-1393-403E-8B42-AFE366D9F7B9}"/>
                  </a:ext>
                </a:extLst>
              </p:cNvPr>
              <p:cNvSpPr/>
              <p:nvPr/>
            </p:nvSpPr>
            <p:spPr>
              <a:xfrm rot="21176491">
                <a:off x="4972284" y="457006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8" name="35 Elipse">
                <a:extLst>
                  <a:ext uri="{FF2B5EF4-FFF2-40B4-BE49-F238E27FC236}">
                    <a16:creationId xmlns:a16="http://schemas.microsoft.com/office/drawing/2014/main" id="{C0ECB4CA-DB10-4833-B4D9-3B531135672E}"/>
                  </a:ext>
                </a:extLst>
              </p:cNvPr>
              <p:cNvSpPr/>
              <p:nvPr/>
            </p:nvSpPr>
            <p:spPr>
              <a:xfrm>
                <a:off x="3928554" y="509147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9" name="38 Elipse">
                <a:extLst>
                  <a:ext uri="{FF2B5EF4-FFF2-40B4-BE49-F238E27FC236}">
                    <a16:creationId xmlns:a16="http://schemas.microsoft.com/office/drawing/2014/main" id="{5FD403B1-5F63-4E32-934B-D542072BDCC8}"/>
                  </a:ext>
                </a:extLst>
              </p:cNvPr>
              <p:cNvSpPr/>
              <p:nvPr/>
            </p:nvSpPr>
            <p:spPr>
              <a:xfrm>
                <a:off x="7335063" y="4748527"/>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0" name="39 Elipse">
                <a:extLst>
                  <a:ext uri="{FF2B5EF4-FFF2-40B4-BE49-F238E27FC236}">
                    <a16:creationId xmlns:a16="http://schemas.microsoft.com/office/drawing/2014/main" id="{E83F815D-5211-40CC-8668-7305BB7BB617}"/>
                  </a:ext>
                </a:extLst>
              </p:cNvPr>
              <p:cNvSpPr/>
              <p:nvPr/>
            </p:nvSpPr>
            <p:spPr>
              <a:xfrm rot="211002">
                <a:off x="8128589" y="3962920"/>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1" name="41 Elipse">
                <a:extLst>
                  <a:ext uri="{FF2B5EF4-FFF2-40B4-BE49-F238E27FC236}">
                    <a16:creationId xmlns:a16="http://schemas.microsoft.com/office/drawing/2014/main" id="{C4BC253B-A110-4F9B-9283-8CB46695091A}"/>
                  </a:ext>
                </a:extLst>
              </p:cNvPr>
              <p:cNvSpPr/>
              <p:nvPr/>
            </p:nvSpPr>
            <p:spPr>
              <a:xfrm rot="234719">
                <a:off x="8229227" y="4771532"/>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2" name="42 Elipse">
                <a:extLst>
                  <a:ext uri="{FF2B5EF4-FFF2-40B4-BE49-F238E27FC236}">
                    <a16:creationId xmlns:a16="http://schemas.microsoft.com/office/drawing/2014/main" id="{55F26D28-BF29-4EA5-B433-146D0D65D52E}"/>
                  </a:ext>
                </a:extLst>
              </p:cNvPr>
              <p:cNvSpPr/>
              <p:nvPr/>
            </p:nvSpPr>
            <p:spPr>
              <a:xfrm>
                <a:off x="11075869" y="4429444"/>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3" name="47 Elipse">
                <a:extLst>
                  <a:ext uri="{FF2B5EF4-FFF2-40B4-BE49-F238E27FC236}">
                    <a16:creationId xmlns:a16="http://schemas.microsoft.com/office/drawing/2014/main" id="{199CDF30-3B84-48A5-A824-276497095EE7}"/>
                  </a:ext>
                </a:extLst>
              </p:cNvPr>
              <p:cNvSpPr/>
              <p:nvPr/>
            </p:nvSpPr>
            <p:spPr>
              <a:xfrm>
                <a:off x="7078289" y="3327595"/>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4" name="22 Elipse">
                <a:extLst>
                  <a:ext uri="{FF2B5EF4-FFF2-40B4-BE49-F238E27FC236}">
                    <a16:creationId xmlns:a16="http://schemas.microsoft.com/office/drawing/2014/main" id="{33BFD2CA-3DD6-4D8D-9FE4-68FC79351082}"/>
                  </a:ext>
                </a:extLst>
              </p:cNvPr>
              <p:cNvSpPr/>
              <p:nvPr/>
            </p:nvSpPr>
            <p:spPr>
              <a:xfrm>
                <a:off x="6499486" y="374411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5" name="22 Elipse">
                <a:extLst>
                  <a:ext uri="{FF2B5EF4-FFF2-40B4-BE49-F238E27FC236}">
                    <a16:creationId xmlns:a16="http://schemas.microsoft.com/office/drawing/2014/main" id="{A32562F0-3240-44B9-B72B-68E77F4F21D8}"/>
                  </a:ext>
                </a:extLst>
              </p:cNvPr>
              <p:cNvSpPr/>
              <p:nvPr/>
            </p:nvSpPr>
            <p:spPr>
              <a:xfrm>
                <a:off x="3880196" y="3423927"/>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6" name="44 Elipse">
                <a:extLst>
                  <a:ext uri="{FF2B5EF4-FFF2-40B4-BE49-F238E27FC236}">
                    <a16:creationId xmlns:a16="http://schemas.microsoft.com/office/drawing/2014/main" id="{6349F23D-0782-4142-B1F6-1C74EFA83E81}"/>
                  </a:ext>
                </a:extLst>
              </p:cNvPr>
              <p:cNvSpPr/>
              <p:nvPr/>
            </p:nvSpPr>
            <p:spPr>
              <a:xfrm rot="21101236">
                <a:off x="9415668" y="48057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7" name="44 Elipse">
                <a:extLst>
                  <a:ext uri="{FF2B5EF4-FFF2-40B4-BE49-F238E27FC236}">
                    <a16:creationId xmlns:a16="http://schemas.microsoft.com/office/drawing/2014/main" id="{3AFCE59C-6AC1-4224-9F79-77DFE700A748}"/>
                  </a:ext>
                </a:extLst>
              </p:cNvPr>
              <p:cNvSpPr/>
              <p:nvPr/>
            </p:nvSpPr>
            <p:spPr>
              <a:xfrm rot="644824">
                <a:off x="10844545" y="4785114"/>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8" name="44 Elipse">
                <a:extLst>
                  <a:ext uri="{FF2B5EF4-FFF2-40B4-BE49-F238E27FC236}">
                    <a16:creationId xmlns:a16="http://schemas.microsoft.com/office/drawing/2014/main" id="{817BFF1F-3203-45B3-960B-AC67B5947200}"/>
                  </a:ext>
                </a:extLst>
              </p:cNvPr>
              <p:cNvSpPr/>
              <p:nvPr/>
            </p:nvSpPr>
            <p:spPr>
              <a:xfrm>
                <a:off x="8271464" y="514511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9" name="11 Elipse">
                <a:extLst>
                  <a:ext uri="{FF2B5EF4-FFF2-40B4-BE49-F238E27FC236}">
                    <a16:creationId xmlns:a16="http://schemas.microsoft.com/office/drawing/2014/main" id="{35E51C44-09C5-49C0-B603-23B570514B18}"/>
                  </a:ext>
                </a:extLst>
              </p:cNvPr>
              <p:cNvSpPr/>
              <p:nvPr/>
            </p:nvSpPr>
            <p:spPr>
              <a:xfrm>
                <a:off x="5305746" y="5038635"/>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0" name="14 Elipse">
                <a:extLst>
                  <a:ext uri="{FF2B5EF4-FFF2-40B4-BE49-F238E27FC236}">
                    <a16:creationId xmlns:a16="http://schemas.microsoft.com/office/drawing/2014/main" id="{CCA3C8EC-EB4F-4E1C-95F4-E38B5D19A0D4}"/>
                  </a:ext>
                </a:extLst>
              </p:cNvPr>
              <p:cNvSpPr/>
              <p:nvPr/>
            </p:nvSpPr>
            <p:spPr>
              <a:xfrm rot="431547">
                <a:off x="4368499" y="4498011"/>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1" name="24 Elipse">
                <a:extLst>
                  <a:ext uri="{FF2B5EF4-FFF2-40B4-BE49-F238E27FC236}">
                    <a16:creationId xmlns:a16="http://schemas.microsoft.com/office/drawing/2014/main" id="{5B63F4CB-B3C8-4D81-8EF9-03B94A6F87FF}"/>
                  </a:ext>
                </a:extLst>
              </p:cNvPr>
              <p:cNvSpPr/>
              <p:nvPr/>
            </p:nvSpPr>
            <p:spPr>
              <a:xfrm rot="645312">
                <a:off x="7195363" y="3872874"/>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2" name="28 Elipse">
                <a:extLst>
                  <a:ext uri="{FF2B5EF4-FFF2-40B4-BE49-F238E27FC236}">
                    <a16:creationId xmlns:a16="http://schemas.microsoft.com/office/drawing/2014/main" id="{CA025E1C-E30E-4BF3-91C5-F4222AAD3B40}"/>
                  </a:ext>
                </a:extLst>
              </p:cNvPr>
              <p:cNvSpPr/>
              <p:nvPr/>
            </p:nvSpPr>
            <p:spPr>
              <a:xfrm rot="21241931">
                <a:off x="3440523" y="4087187"/>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3" name="47 Elipse">
                <a:extLst>
                  <a:ext uri="{FF2B5EF4-FFF2-40B4-BE49-F238E27FC236}">
                    <a16:creationId xmlns:a16="http://schemas.microsoft.com/office/drawing/2014/main" id="{1465BFF3-935D-49D2-845F-C08F40BEE74D}"/>
                  </a:ext>
                </a:extLst>
              </p:cNvPr>
              <p:cNvSpPr/>
              <p:nvPr/>
            </p:nvSpPr>
            <p:spPr>
              <a:xfrm>
                <a:off x="5710830" y="3438497"/>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4" name="22 Elipse">
                <a:extLst>
                  <a:ext uri="{FF2B5EF4-FFF2-40B4-BE49-F238E27FC236}">
                    <a16:creationId xmlns:a16="http://schemas.microsoft.com/office/drawing/2014/main" id="{26E928B7-3BF6-4F1D-BEDD-214BE54996E2}"/>
                  </a:ext>
                </a:extLst>
              </p:cNvPr>
              <p:cNvSpPr/>
              <p:nvPr/>
            </p:nvSpPr>
            <p:spPr>
              <a:xfrm>
                <a:off x="2512737" y="3534827"/>
                <a:ext cx="285749"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236" name="TextBox 235">
              <a:extLst>
                <a:ext uri="{FF2B5EF4-FFF2-40B4-BE49-F238E27FC236}">
                  <a16:creationId xmlns:a16="http://schemas.microsoft.com/office/drawing/2014/main" id="{CDEC965F-9EE3-4D61-B03D-9B76DB7A1D7E}"/>
                </a:ext>
              </a:extLst>
            </p:cNvPr>
            <p:cNvSpPr txBox="1"/>
            <p:nvPr/>
          </p:nvSpPr>
          <p:spPr>
            <a:xfrm>
              <a:off x="3405820" y="3556498"/>
              <a:ext cx="1779464"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Anisotropic</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8CBB715-B26D-46AA-9F6E-EB1CA8DCD915}"/>
                    </a:ext>
                  </a:extLst>
                </p:cNvPr>
                <p:cNvSpPr txBox="1"/>
                <p:nvPr/>
              </p:nvSpPr>
              <p:spPr>
                <a:xfrm>
                  <a:off x="4042718" y="4121057"/>
                  <a:ext cx="74240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B050"/>
                                </a:solidFill>
                                <a:latin typeface="Cambria Math" panose="02040503050406030204" pitchFamily="18" charset="0"/>
                                <a:ea typeface="Cambria Math" panose="02040503050406030204" pitchFamily="18" charset="0"/>
                              </a:rPr>
                            </m:ctrlPr>
                          </m:sSubPr>
                          <m:e>
                            <m:r>
                              <a:rPr lang="en-US" sz="2000" i="1">
                                <a:solidFill>
                                  <a:srgbClr val="00B050"/>
                                </a:solidFill>
                                <a:latin typeface="Cambria Math" panose="02040503050406030204" pitchFamily="18" charset="0"/>
                                <a:ea typeface="Cambria Math" panose="02040503050406030204" pitchFamily="18" charset="0"/>
                              </a:rPr>
                              <m:t>𝜎</m:t>
                            </m:r>
                          </m:e>
                          <m:sub>
                            <m:r>
                              <a:rPr lang="en-US" sz="2000" b="0" i="1" smtClean="0">
                                <a:solidFill>
                                  <a:srgbClr val="00B050"/>
                                </a:solidFill>
                                <a:latin typeface="Cambria Math" panose="02040503050406030204" pitchFamily="18" charset="0"/>
                                <a:ea typeface="Cambria Math" panose="02040503050406030204" pitchFamily="18" charset="0"/>
                              </a:rPr>
                              <m:t>𝑠</m:t>
                            </m:r>
                          </m:sub>
                        </m:sSub>
                        <m:r>
                          <a:rPr lang="en-US" sz="2000" b="0" i="1" smtClean="0">
                            <a:solidFill>
                              <a:srgbClr val="00B050"/>
                            </a:solidFill>
                            <a:latin typeface="Cambria Math" panose="02040503050406030204" pitchFamily="18" charset="0"/>
                            <a:ea typeface="Cambria Math" panose="02040503050406030204" pitchFamily="18" charset="0"/>
                          </a:rPr>
                          <m:t>(</m:t>
                        </m:r>
                        <m:r>
                          <m:rPr>
                            <m:sty m:val="p"/>
                          </m:rPr>
                          <a:rPr lang="el-GR" sz="2000" i="1" smtClean="0">
                            <a:solidFill>
                              <a:srgbClr val="00B050"/>
                            </a:solidFill>
                            <a:latin typeface="Cambria Math" panose="02040503050406030204" pitchFamily="18" charset="0"/>
                            <a:ea typeface="Cambria Math" panose="02040503050406030204" pitchFamily="18" charset="0"/>
                          </a:rPr>
                          <m:t>ω</m:t>
                        </m:r>
                        <m:r>
                          <a:rPr lang="en-US" sz="2000" b="0" i="1" smtClean="0">
                            <a:solidFill>
                              <a:srgbClr val="00B050"/>
                            </a:solidFill>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19" name="TextBox 118">
                  <a:extLst>
                    <a:ext uri="{FF2B5EF4-FFF2-40B4-BE49-F238E27FC236}">
                      <a16:creationId xmlns:a16="http://schemas.microsoft.com/office/drawing/2014/main" id="{08CBB715-B26D-46AA-9F6E-EB1CA8DCD915}"/>
                    </a:ext>
                  </a:extLst>
                </p:cNvPr>
                <p:cNvSpPr txBox="1">
                  <a:spLocks noRot="1" noChangeAspect="1" noMove="1" noResize="1" noEditPoints="1" noAdjustHandles="1" noChangeArrowheads="1" noChangeShapeType="1" noTextEdit="1"/>
                </p:cNvSpPr>
                <p:nvPr/>
              </p:nvSpPr>
              <p:spPr>
                <a:xfrm>
                  <a:off x="4042718" y="4121057"/>
                  <a:ext cx="742402" cy="307777"/>
                </a:xfrm>
                <a:prstGeom prst="rect">
                  <a:avLst/>
                </a:prstGeom>
                <a:blipFill>
                  <a:blip r:embed="rId9"/>
                  <a:stretch>
                    <a:fillRect l="-820" t="-1961" r="-983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7EA20708-9DCF-467A-A935-34D274F9E506}"/>
                    </a:ext>
                  </a:extLst>
                </p:cNvPr>
                <p:cNvSpPr txBox="1"/>
                <p:nvPr/>
              </p:nvSpPr>
              <p:spPr>
                <a:xfrm>
                  <a:off x="3288634" y="4074078"/>
                  <a:ext cx="75408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70C0"/>
                                </a:solidFill>
                                <a:latin typeface="Cambria Math" panose="02040503050406030204" pitchFamily="18" charset="0"/>
                                <a:ea typeface="Cambria Math" panose="02040503050406030204" pitchFamily="18" charset="0"/>
                              </a:rPr>
                            </m:ctrlPr>
                          </m:sSubPr>
                          <m:e>
                            <m:r>
                              <a:rPr lang="en-US" sz="2000" i="1">
                                <a:solidFill>
                                  <a:srgbClr val="0070C0"/>
                                </a:solidFill>
                                <a:latin typeface="Cambria Math" panose="02040503050406030204" pitchFamily="18" charset="0"/>
                                <a:ea typeface="Cambria Math" panose="02040503050406030204" pitchFamily="18" charset="0"/>
                              </a:rPr>
                              <m:t>𝜎</m:t>
                            </m:r>
                          </m:e>
                          <m:sub>
                            <m:r>
                              <a:rPr lang="en-US" sz="2000" i="1">
                                <a:solidFill>
                                  <a:srgbClr val="0070C0"/>
                                </a:solidFill>
                                <a:latin typeface="Cambria Math" panose="02040503050406030204" pitchFamily="18" charset="0"/>
                                <a:ea typeface="Cambria Math" panose="02040503050406030204" pitchFamily="18" charset="0"/>
                              </a:rPr>
                              <m:t>𝑡</m:t>
                            </m:r>
                          </m:sub>
                        </m:sSub>
                        <m:r>
                          <a:rPr lang="en-US" sz="2000" b="0" i="1" smtClean="0">
                            <a:solidFill>
                              <a:srgbClr val="0070C0"/>
                            </a:solidFill>
                            <a:latin typeface="Cambria Math" panose="02040503050406030204" pitchFamily="18" charset="0"/>
                            <a:ea typeface="Cambria Math" panose="02040503050406030204" pitchFamily="18" charset="0"/>
                          </a:rPr>
                          <m:t>(</m:t>
                        </m:r>
                        <m:r>
                          <m:rPr>
                            <m:sty m:val="p"/>
                          </m:rPr>
                          <a:rPr lang="el-GR" sz="2000" b="0" i="1" smtClean="0">
                            <a:solidFill>
                              <a:srgbClr val="0070C0"/>
                            </a:solidFill>
                            <a:latin typeface="Cambria Math" panose="02040503050406030204" pitchFamily="18" charset="0"/>
                            <a:ea typeface="Cambria Math" panose="02040503050406030204" pitchFamily="18" charset="0"/>
                          </a:rPr>
                          <m:t>ω</m:t>
                        </m:r>
                        <m:r>
                          <a:rPr lang="en-US" sz="2000" b="0" i="1" smtClean="0">
                            <a:solidFill>
                              <a:srgbClr val="0070C0"/>
                            </a:solidFill>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21" name="TextBox 120">
                  <a:extLst>
                    <a:ext uri="{FF2B5EF4-FFF2-40B4-BE49-F238E27FC236}">
                      <a16:creationId xmlns:a16="http://schemas.microsoft.com/office/drawing/2014/main" id="{7EA20708-9DCF-467A-A935-34D274F9E506}"/>
                    </a:ext>
                  </a:extLst>
                </p:cNvPr>
                <p:cNvSpPr txBox="1">
                  <a:spLocks noRot="1" noChangeAspect="1" noMove="1" noResize="1" noEditPoints="1" noAdjustHandles="1" noChangeArrowheads="1" noChangeShapeType="1" noTextEdit="1"/>
                </p:cNvSpPr>
                <p:nvPr/>
              </p:nvSpPr>
              <p:spPr>
                <a:xfrm>
                  <a:off x="3288634" y="4074078"/>
                  <a:ext cx="754084" cy="400110"/>
                </a:xfrm>
                <a:prstGeom prst="rect">
                  <a:avLst/>
                </a:prstGeom>
                <a:blipFill>
                  <a:blip r:embed="rId10"/>
                  <a:stretch>
                    <a:fillRect r="-12097"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0B1AF9A5-91CB-435F-A3C4-570969DE1BF8}"/>
                    </a:ext>
                  </a:extLst>
                </p:cNvPr>
                <p:cNvSpPr txBox="1"/>
                <p:nvPr/>
              </p:nvSpPr>
              <p:spPr>
                <a:xfrm>
                  <a:off x="4825642" y="4104752"/>
                  <a:ext cx="1254791" cy="3314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ea typeface="Cambria Math" panose="02040503050406030204" pitchFamily="18" charset="0"/>
                              </a:rPr>
                            </m:ctrlPr>
                          </m:sSubPr>
                          <m:e>
                            <m:r>
                              <a:rPr lang="en-US" sz="2000" i="1">
                                <a:solidFill>
                                  <a:srgbClr val="7030A0"/>
                                </a:solidFill>
                                <a:latin typeface="Cambria Math" panose="02040503050406030204" pitchFamily="18" charset="0"/>
                                <a:ea typeface="Cambria Math" panose="02040503050406030204" pitchFamily="18" charset="0"/>
                              </a:rPr>
                              <m:t>𝑓</m:t>
                            </m:r>
                          </m:e>
                          <m:sub>
                            <m:r>
                              <a:rPr lang="en-US" sz="2000" i="1">
                                <a:solidFill>
                                  <a:srgbClr val="7030A0"/>
                                </a:solidFill>
                                <a:latin typeface="Cambria Math" panose="02040503050406030204" pitchFamily="18" charset="0"/>
                                <a:ea typeface="Cambria Math" panose="02040503050406030204" pitchFamily="18" charset="0"/>
                              </a:rPr>
                              <m:t>𝑝</m:t>
                            </m:r>
                          </m:sub>
                        </m:sSub>
                        <m:r>
                          <a:rPr lang="en-US" sz="2000" b="0" i="1" smtClean="0">
                            <a:solidFill>
                              <a:srgbClr val="7030A0"/>
                            </a:solidFill>
                            <a:latin typeface="Cambria Math" panose="02040503050406030204" pitchFamily="18" charset="0"/>
                            <a:ea typeface="Cambria Math" panose="02040503050406030204" pitchFamily="18" charset="0"/>
                          </a:rPr>
                          <m:t>(</m:t>
                        </m:r>
                        <m:sSup>
                          <m:sSupPr>
                            <m:ctrlPr>
                              <a:rPr lang="en-US" sz="2000" b="0" i="1" smtClean="0">
                                <a:solidFill>
                                  <a:srgbClr val="7030A0"/>
                                </a:solidFill>
                                <a:latin typeface="Cambria Math" panose="02040503050406030204" pitchFamily="18" charset="0"/>
                                <a:ea typeface="Cambria Math" panose="02040503050406030204" pitchFamily="18" charset="0"/>
                              </a:rPr>
                            </m:ctrlPr>
                          </m:sSupPr>
                          <m:e>
                            <m:r>
                              <m:rPr>
                                <m:sty m:val="p"/>
                              </m:rPr>
                              <a:rPr lang="el-GR" sz="2000" b="0" i="1" smtClean="0">
                                <a:solidFill>
                                  <a:srgbClr val="7030A0"/>
                                </a:solidFill>
                                <a:latin typeface="Cambria Math" panose="02040503050406030204" pitchFamily="18" charset="0"/>
                                <a:ea typeface="Cambria Math" panose="02040503050406030204" pitchFamily="18" charset="0"/>
                              </a:rPr>
                              <m:t>ω</m:t>
                            </m:r>
                          </m:e>
                          <m:sup>
                            <m:r>
                              <a:rPr lang="en-US" sz="2000" b="0" i="1" smtClean="0">
                                <a:solidFill>
                                  <a:srgbClr val="7030A0"/>
                                </a:solidFill>
                                <a:latin typeface="Cambria Math" panose="02040503050406030204" pitchFamily="18" charset="0"/>
                                <a:ea typeface="Cambria Math" panose="02040503050406030204" pitchFamily="18" charset="0"/>
                              </a:rPr>
                              <m:t>′</m:t>
                            </m:r>
                          </m:sup>
                        </m:sSup>
                        <m:r>
                          <a:rPr lang="en-US" sz="2000" i="1">
                            <a:solidFill>
                              <a:srgbClr val="7030A0"/>
                            </a:solidFill>
                            <a:latin typeface="Cambria Math" panose="02040503050406030204" pitchFamily="18" charset="0"/>
                            <a:ea typeface="Cambria Math" panose="02040503050406030204" pitchFamily="18" charset="0"/>
                          </a:rPr>
                          <m:t>→</m:t>
                        </m:r>
                        <m:r>
                          <m:rPr>
                            <m:sty m:val="p"/>
                          </m:rPr>
                          <a:rPr lang="el-GR" sz="2000" i="1">
                            <a:solidFill>
                              <a:srgbClr val="7030A0"/>
                            </a:solidFill>
                            <a:latin typeface="Cambria Math" panose="02040503050406030204" pitchFamily="18" charset="0"/>
                            <a:ea typeface="Cambria Math" panose="02040503050406030204" pitchFamily="18" charset="0"/>
                          </a:rPr>
                          <m:t>ω</m:t>
                        </m:r>
                        <m:r>
                          <a:rPr lang="en-US" sz="2000" b="0" i="1" smtClean="0">
                            <a:solidFill>
                              <a:srgbClr val="7030A0"/>
                            </a:solidFill>
                            <a:latin typeface="Cambria Math" panose="02040503050406030204" pitchFamily="18" charset="0"/>
                            <a:ea typeface="Cambria Math" panose="02040503050406030204" pitchFamily="18" charset="0"/>
                          </a:rPr>
                          <m:t>)</m:t>
                        </m:r>
                      </m:oMath>
                    </m:oMathPara>
                  </a14:m>
                  <a:endParaRPr lang="en-US" sz="2000" dirty="0">
                    <a:solidFill>
                      <a:srgbClr val="7030A0"/>
                    </a:solidFill>
                  </a:endParaRPr>
                </a:p>
              </p:txBody>
            </p:sp>
          </mc:Choice>
          <mc:Fallback xmlns="">
            <p:sp>
              <p:nvSpPr>
                <p:cNvPr id="122" name="TextBox 121">
                  <a:extLst>
                    <a:ext uri="{FF2B5EF4-FFF2-40B4-BE49-F238E27FC236}">
                      <a16:creationId xmlns:a16="http://schemas.microsoft.com/office/drawing/2014/main" id="{0B1AF9A5-91CB-435F-A3C4-570969DE1BF8}"/>
                    </a:ext>
                  </a:extLst>
                </p:cNvPr>
                <p:cNvSpPr txBox="1">
                  <a:spLocks noRot="1" noChangeAspect="1" noMove="1" noResize="1" noEditPoints="1" noAdjustHandles="1" noChangeArrowheads="1" noChangeShapeType="1" noTextEdit="1"/>
                </p:cNvSpPr>
                <p:nvPr/>
              </p:nvSpPr>
              <p:spPr>
                <a:xfrm>
                  <a:off x="4825642" y="4104752"/>
                  <a:ext cx="1254791" cy="331437"/>
                </a:xfrm>
                <a:prstGeom prst="rect">
                  <a:avLst/>
                </a:prstGeom>
                <a:blipFill>
                  <a:blip r:embed="rId11"/>
                  <a:stretch>
                    <a:fillRect l="-9268" r="-9756" b="-25455"/>
                  </a:stretch>
                </a:blipFill>
              </p:spPr>
              <p:txBody>
                <a:bodyPr/>
                <a:lstStyle/>
                <a:p>
                  <a:r>
                    <a:rPr lang="en-US">
                      <a:noFill/>
                    </a:rPr>
                    <a:t> </a:t>
                  </a:r>
                </a:p>
              </p:txBody>
            </p:sp>
          </mc:Fallback>
        </mc:AlternateContent>
      </p:grpSp>
    </p:spTree>
    <p:extLst>
      <p:ext uri="{BB962C8B-B14F-4D97-AF65-F5344CB8AC3E}">
        <p14:creationId xmlns:p14="http://schemas.microsoft.com/office/powerpoint/2010/main" val="102564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par>
                                <p:cTn id="8" presetID="9" presetClass="emph" presetSubtype="0" nodeType="withEffect">
                                  <p:stCondLst>
                                    <p:cond delay="0"/>
                                  </p:stCondLst>
                                  <p:childTnLst>
                                    <p:set>
                                      <p:cBhvr>
                                        <p:cTn id="9" dur="indefinite"/>
                                        <p:tgtEl>
                                          <p:spTgt spid="6"/>
                                        </p:tgtEl>
                                        <p:attrNameLst>
                                          <p:attrName>style.opacity</p:attrName>
                                        </p:attrNameLst>
                                      </p:cBhvr>
                                      <p:to>
                                        <p:strVal val="0.25"/>
                                      </p:to>
                                    </p:set>
                                    <p:animEffect filter="image" prLst="opacity: 0.25">
                                      <p:cBhvr rctx="IE">
                                        <p:cTn id="10" dur="indefinite"/>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
                                        </p:tgtEl>
                                        <p:attrNameLst>
                                          <p:attrName>style.opacity</p:attrName>
                                        </p:attrNameLst>
                                      </p:cBhvr>
                                      <p:to>
                                        <p:strVal val="1"/>
                                      </p:to>
                                    </p:set>
                                    <p:animEffect filter="image" prLst="opacity: 1">
                                      <p:cBhvr rctx="IE">
                                        <p:cTn id="15" dur="indefinite"/>
                                        <p:tgtEl>
                                          <p:spTgt spid="4"/>
                                        </p:tgtEl>
                                      </p:cBhvr>
                                    </p:animEffect>
                                  </p:childTnLst>
                                </p:cTn>
                              </p:par>
                              <p:par>
                                <p:cTn id="16" presetID="9" presetClass="emph" presetSubtype="0" nodeType="withEffect">
                                  <p:stCondLst>
                                    <p:cond delay="0"/>
                                  </p:stCondLst>
                                  <p:childTnLst>
                                    <p:set>
                                      <p:cBhvr>
                                        <p:cTn id="17" dur="indefinite"/>
                                        <p:tgtEl>
                                          <p:spTgt spid="3"/>
                                        </p:tgtEl>
                                        <p:attrNameLst>
                                          <p:attrName>style.opacity</p:attrName>
                                        </p:attrNameLst>
                                      </p:cBhvr>
                                      <p:to>
                                        <p:strVal val="0.25"/>
                                      </p:to>
                                    </p:set>
                                    <p:animEffect filter="image" prLst="opacity: 0.25">
                                      <p:cBhvr rctx="IE">
                                        <p:cTn id="18" dur="indefinite"/>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6"/>
                                        </p:tgtEl>
                                        <p:attrNameLst>
                                          <p:attrName>style.opacity</p:attrName>
                                        </p:attrNameLst>
                                      </p:cBhvr>
                                      <p:to>
                                        <p:strVal val="1"/>
                                      </p:to>
                                    </p:set>
                                    <p:animEffect filter="image" prLst="opacity: 1">
                                      <p:cBhvr rctx="IE">
                                        <p:cTn id="23" dur="indefinite"/>
                                        <p:tgtEl>
                                          <p:spTgt spid="6"/>
                                        </p:tgtEl>
                                      </p:cBhvr>
                                    </p:animEffect>
                                  </p:childTnLst>
                                </p:cTn>
                              </p:par>
                              <p:par>
                                <p:cTn id="24" presetID="9" presetClass="emph" presetSubtype="0" nodeType="withEffect">
                                  <p:stCondLst>
                                    <p:cond delay="0"/>
                                  </p:stCondLst>
                                  <p:childTnLst>
                                    <p:set>
                                      <p:cBhvr>
                                        <p:cTn id="25" dur="indefinite"/>
                                        <p:tgtEl>
                                          <p:spTgt spid="4"/>
                                        </p:tgtEl>
                                        <p:attrNameLst>
                                          <p:attrName>style.opacity</p:attrName>
                                        </p:attrNameLst>
                                      </p:cBhvr>
                                      <p:to>
                                        <p:strVal val="0.25"/>
                                      </p:to>
                                    </p:set>
                                    <p:animEffect filter="image" prLst="opacity: 0.25">
                                      <p:cBhvr rctx="IE">
                                        <p:cTn id="26"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DA2CE7C6-A1E2-4970-A041-AEA1D8EA3A65}"/>
              </a:ext>
            </a:extLst>
          </p:cNvPr>
          <p:cNvGrpSpPr/>
          <p:nvPr/>
        </p:nvGrpSpPr>
        <p:grpSpPr>
          <a:xfrm>
            <a:off x="6257538" y="1515967"/>
            <a:ext cx="2431447" cy="2314570"/>
            <a:chOff x="6257538" y="1515967"/>
            <a:chExt cx="2431447" cy="2314570"/>
          </a:xfrm>
        </p:grpSpPr>
        <p:pic>
          <p:nvPicPr>
            <p:cNvPr id="67" name="Picture 66">
              <a:extLst>
                <a:ext uri="{FF2B5EF4-FFF2-40B4-BE49-F238E27FC236}">
                  <a16:creationId xmlns:a16="http://schemas.microsoft.com/office/drawing/2014/main" id="{88DB28A5-4599-45B8-A0DD-178061CBB83E}"/>
                </a:ext>
              </a:extLst>
            </p:cNvPr>
            <p:cNvPicPr>
              <a:picLocks noChangeAspect="1"/>
            </p:cNvPicPr>
            <p:nvPr/>
          </p:nvPicPr>
          <p:blipFill>
            <a:blip r:embed="rId3">
              <a:duotone>
                <a:schemeClr val="accent1">
                  <a:shade val="45000"/>
                  <a:satMod val="135000"/>
                </a:schemeClr>
                <a:prstClr val="white"/>
              </a:duotone>
            </a:blip>
            <a:stretch>
              <a:fillRect/>
            </a:stretch>
          </p:blipFill>
          <p:spPr>
            <a:xfrm rot="5400000">
              <a:off x="6257538" y="1515967"/>
              <a:ext cx="2314570" cy="2314570"/>
            </a:xfrm>
            <a:prstGeom prst="rect">
              <a:avLst/>
            </a:prstGeom>
          </p:spPr>
        </p:pic>
        <p:sp>
          <p:nvSpPr>
            <p:cNvPr id="66" name="TextBox 65">
              <a:extLst>
                <a:ext uri="{FF2B5EF4-FFF2-40B4-BE49-F238E27FC236}">
                  <a16:creationId xmlns:a16="http://schemas.microsoft.com/office/drawing/2014/main" id="{34D43F08-A147-4742-9885-3DAC2EA526BA}"/>
                </a:ext>
              </a:extLst>
            </p:cNvPr>
            <p:cNvSpPr txBox="1"/>
            <p:nvPr/>
          </p:nvSpPr>
          <p:spPr>
            <a:xfrm>
              <a:off x="7153579" y="3448745"/>
              <a:ext cx="153540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Scattered field</a:t>
              </a:r>
            </a:p>
          </p:txBody>
        </p:sp>
      </p:grpSp>
      <p:sp>
        <p:nvSpPr>
          <p:cNvPr id="2" name="Title 1">
            <a:extLst>
              <a:ext uri="{FF2B5EF4-FFF2-40B4-BE49-F238E27FC236}">
                <a16:creationId xmlns:a16="http://schemas.microsoft.com/office/drawing/2014/main" id="{3DDF90FC-BA63-4DC6-81D9-6E789ED33AB2}"/>
              </a:ext>
            </a:extLst>
          </p:cNvPr>
          <p:cNvSpPr>
            <a:spLocks noGrp="1"/>
          </p:cNvSpPr>
          <p:nvPr>
            <p:ph type="title"/>
          </p:nvPr>
        </p:nvSpPr>
        <p:spPr/>
        <p:txBody>
          <a:bodyPr/>
          <a:lstStyle/>
          <a:p>
            <a:r>
              <a:rPr lang="en-US" dirty="0"/>
              <a:t>Lorenz-Mie theory</a:t>
            </a:r>
          </a:p>
        </p:txBody>
      </p:sp>
      <p:grpSp>
        <p:nvGrpSpPr>
          <p:cNvPr id="3" name="Group 2">
            <a:extLst>
              <a:ext uri="{FF2B5EF4-FFF2-40B4-BE49-F238E27FC236}">
                <a16:creationId xmlns:a16="http://schemas.microsoft.com/office/drawing/2014/main" id="{8945BED8-BBEC-4C5D-85FD-6937270B160B}"/>
              </a:ext>
            </a:extLst>
          </p:cNvPr>
          <p:cNvGrpSpPr/>
          <p:nvPr/>
        </p:nvGrpSpPr>
        <p:grpSpPr>
          <a:xfrm>
            <a:off x="563221" y="1545498"/>
            <a:ext cx="2336834" cy="2548871"/>
            <a:chOff x="2446133" y="1529534"/>
            <a:chExt cx="3752490" cy="4087889"/>
          </a:xfrm>
        </p:grpSpPr>
        <p:sp>
          <p:nvSpPr>
            <p:cNvPr id="4" name="Rectangle: Rounded Corners 3">
              <a:extLst>
                <a:ext uri="{FF2B5EF4-FFF2-40B4-BE49-F238E27FC236}">
                  <a16:creationId xmlns:a16="http://schemas.microsoft.com/office/drawing/2014/main" id="{FD947E71-EC8D-4915-8FDF-061F38D9AB1A}"/>
                </a:ext>
              </a:extLst>
            </p:cNvPr>
            <p:cNvSpPr/>
            <p:nvPr/>
          </p:nvSpPr>
          <p:spPr>
            <a:xfrm>
              <a:off x="2446133" y="1529534"/>
              <a:ext cx="3752489" cy="408788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12 Elipse">
              <a:extLst>
                <a:ext uri="{FF2B5EF4-FFF2-40B4-BE49-F238E27FC236}">
                  <a16:creationId xmlns:a16="http://schemas.microsoft.com/office/drawing/2014/main" id="{80DA5858-C9FA-40A6-877E-24CF2105670F}"/>
                </a:ext>
              </a:extLst>
            </p:cNvPr>
            <p:cNvSpPr/>
            <p:nvPr/>
          </p:nvSpPr>
          <p:spPr>
            <a:xfrm>
              <a:off x="3414171" y="280515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 name="13 Elipse">
              <a:extLst>
                <a:ext uri="{FF2B5EF4-FFF2-40B4-BE49-F238E27FC236}">
                  <a16:creationId xmlns:a16="http://schemas.microsoft.com/office/drawing/2014/main" id="{6D518FC3-F1EF-4524-8717-69D2D9B464AA}"/>
                </a:ext>
              </a:extLst>
            </p:cNvPr>
            <p:cNvSpPr/>
            <p:nvPr/>
          </p:nvSpPr>
          <p:spPr>
            <a:xfrm>
              <a:off x="3290840" y="335916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7" name="14 Elipse">
              <a:extLst>
                <a:ext uri="{FF2B5EF4-FFF2-40B4-BE49-F238E27FC236}">
                  <a16:creationId xmlns:a16="http://schemas.microsoft.com/office/drawing/2014/main" id="{99910D86-07CB-4E4D-8EED-CE18AA1DFBBE}"/>
                </a:ext>
              </a:extLst>
            </p:cNvPr>
            <p:cNvSpPr/>
            <p:nvPr/>
          </p:nvSpPr>
          <p:spPr>
            <a:xfrm>
              <a:off x="2862212" y="32877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 name="15 Elipse">
              <a:extLst>
                <a:ext uri="{FF2B5EF4-FFF2-40B4-BE49-F238E27FC236}">
                  <a16:creationId xmlns:a16="http://schemas.microsoft.com/office/drawing/2014/main" id="{9593D931-85F9-4326-9E31-1C367C93AFDD}"/>
                </a:ext>
              </a:extLst>
            </p:cNvPr>
            <p:cNvSpPr/>
            <p:nvPr/>
          </p:nvSpPr>
          <p:spPr>
            <a:xfrm>
              <a:off x="3648030" y="364491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 name="16 Elipse">
              <a:extLst>
                <a:ext uri="{FF2B5EF4-FFF2-40B4-BE49-F238E27FC236}">
                  <a16:creationId xmlns:a16="http://schemas.microsoft.com/office/drawing/2014/main" id="{916C6C83-618D-4918-8243-C2FD35CCD023}"/>
                </a:ext>
              </a:extLst>
            </p:cNvPr>
            <p:cNvSpPr/>
            <p:nvPr/>
          </p:nvSpPr>
          <p:spPr>
            <a:xfrm>
              <a:off x="4219534" y="378779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0" name="17 Elipse">
              <a:extLst>
                <a:ext uri="{FF2B5EF4-FFF2-40B4-BE49-F238E27FC236}">
                  <a16:creationId xmlns:a16="http://schemas.microsoft.com/office/drawing/2014/main" id="{63E2F52F-309C-44A3-A41A-CB281CDE08D5}"/>
                </a:ext>
              </a:extLst>
            </p:cNvPr>
            <p:cNvSpPr/>
            <p:nvPr/>
          </p:nvSpPr>
          <p:spPr>
            <a:xfrm>
              <a:off x="4433848" y="307341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 name="18 Elipse">
              <a:extLst>
                <a:ext uri="{FF2B5EF4-FFF2-40B4-BE49-F238E27FC236}">
                  <a16:creationId xmlns:a16="http://schemas.microsoft.com/office/drawing/2014/main" id="{970CBFEA-6DCC-4C14-A1D7-1A0A0DE6F4C5}"/>
                </a:ext>
              </a:extLst>
            </p:cNvPr>
            <p:cNvSpPr/>
            <p:nvPr/>
          </p:nvSpPr>
          <p:spPr>
            <a:xfrm>
              <a:off x="3790906" y="24304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 name="21 Elipse">
              <a:extLst>
                <a:ext uri="{FF2B5EF4-FFF2-40B4-BE49-F238E27FC236}">
                  <a16:creationId xmlns:a16="http://schemas.microsoft.com/office/drawing/2014/main" id="{E9E42E77-0516-4BA3-9F19-0881D14F3AD5}"/>
                </a:ext>
              </a:extLst>
            </p:cNvPr>
            <p:cNvSpPr/>
            <p:nvPr/>
          </p:nvSpPr>
          <p:spPr>
            <a:xfrm>
              <a:off x="3506225" y="4091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3" name="25 Elipse">
              <a:extLst>
                <a:ext uri="{FF2B5EF4-FFF2-40B4-BE49-F238E27FC236}">
                  <a16:creationId xmlns:a16="http://schemas.microsoft.com/office/drawing/2014/main" id="{C4541461-B710-4DB0-9C52-DB072370CA09}"/>
                </a:ext>
              </a:extLst>
            </p:cNvPr>
            <p:cNvSpPr/>
            <p:nvPr/>
          </p:nvSpPr>
          <p:spPr>
            <a:xfrm>
              <a:off x="2576460" y="357347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4" name="26 Elipse">
              <a:extLst>
                <a:ext uri="{FF2B5EF4-FFF2-40B4-BE49-F238E27FC236}">
                  <a16:creationId xmlns:a16="http://schemas.microsoft.com/office/drawing/2014/main" id="{4661AB8D-BB73-41ED-B146-8D989C7642B8}"/>
                </a:ext>
              </a:extLst>
            </p:cNvPr>
            <p:cNvSpPr/>
            <p:nvPr/>
          </p:nvSpPr>
          <p:spPr>
            <a:xfrm>
              <a:off x="2548239" y="415202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 name="27 Elipse">
              <a:extLst>
                <a:ext uri="{FF2B5EF4-FFF2-40B4-BE49-F238E27FC236}">
                  <a16:creationId xmlns:a16="http://schemas.microsoft.com/office/drawing/2014/main" id="{20BAD814-252F-4529-BD18-CE5D342392E7}"/>
                </a:ext>
              </a:extLst>
            </p:cNvPr>
            <p:cNvSpPr/>
            <p:nvPr/>
          </p:nvSpPr>
          <p:spPr>
            <a:xfrm>
              <a:off x="5621053" y="414896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 name="28 Elipse">
              <a:extLst>
                <a:ext uri="{FF2B5EF4-FFF2-40B4-BE49-F238E27FC236}">
                  <a16:creationId xmlns:a16="http://schemas.microsoft.com/office/drawing/2014/main" id="{A1E3202C-645E-46BD-A9BD-EABEF57F14E7}"/>
                </a:ext>
              </a:extLst>
            </p:cNvPr>
            <p:cNvSpPr/>
            <p:nvPr/>
          </p:nvSpPr>
          <p:spPr>
            <a:xfrm>
              <a:off x="2562652" y="27831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 name="31 Elipse">
              <a:extLst>
                <a:ext uri="{FF2B5EF4-FFF2-40B4-BE49-F238E27FC236}">
                  <a16:creationId xmlns:a16="http://schemas.microsoft.com/office/drawing/2014/main" id="{BF49B948-D52B-45EE-87A0-FF94DDD1822C}"/>
                </a:ext>
              </a:extLst>
            </p:cNvPr>
            <p:cNvSpPr/>
            <p:nvPr/>
          </p:nvSpPr>
          <p:spPr>
            <a:xfrm>
              <a:off x="3505154" y="4502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 name="34 Elipse">
              <a:extLst>
                <a:ext uri="{FF2B5EF4-FFF2-40B4-BE49-F238E27FC236}">
                  <a16:creationId xmlns:a16="http://schemas.microsoft.com/office/drawing/2014/main" id="{41CBA78C-F4C7-4E66-91AA-B17A29293FA9}"/>
                </a:ext>
              </a:extLst>
            </p:cNvPr>
            <p:cNvSpPr/>
            <p:nvPr/>
          </p:nvSpPr>
          <p:spPr>
            <a:xfrm>
              <a:off x="3147964" y="493080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 name="35 Elipse">
              <a:extLst>
                <a:ext uri="{FF2B5EF4-FFF2-40B4-BE49-F238E27FC236}">
                  <a16:creationId xmlns:a16="http://schemas.microsoft.com/office/drawing/2014/main" id="{72919309-02CE-4022-B94F-F973919BFF02}"/>
                </a:ext>
              </a:extLst>
            </p:cNvPr>
            <p:cNvSpPr/>
            <p:nvPr/>
          </p:nvSpPr>
          <p:spPr>
            <a:xfrm>
              <a:off x="5033319" y="4839192"/>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 name="36 Elipse">
              <a:extLst>
                <a:ext uri="{FF2B5EF4-FFF2-40B4-BE49-F238E27FC236}">
                  <a16:creationId xmlns:a16="http://schemas.microsoft.com/office/drawing/2014/main" id="{2D907C48-F8CE-4742-8F4B-AE4317A040E8}"/>
                </a:ext>
              </a:extLst>
            </p:cNvPr>
            <p:cNvSpPr/>
            <p:nvPr/>
          </p:nvSpPr>
          <p:spPr>
            <a:xfrm>
              <a:off x="3648030" y="521655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 name="37 Elipse">
              <a:extLst>
                <a:ext uri="{FF2B5EF4-FFF2-40B4-BE49-F238E27FC236}">
                  <a16:creationId xmlns:a16="http://schemas.microsoft.com/office/drawing/2014/main" id="{11D7AD6F-8A35-4102-85AA-D30B2E16F91F}"/>
                </a:ext>
              </a:extLst>
            </p:cNvPr>
            <p:cNvSpPr/>
            <p:nvPr/>
          </p:nvSpPr>
          <p:spPr>
            <a:xfrm>
              <a:off x="4505286" y="443073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 name="39 Elipse">
              <a:extLst>
                <a:ext uri="{FF2B5EF4-FFF2-40B4-BE49-F238E27FC236}">
                  <a16:creationId xmlns:a16="http://schemas.microsoft.com/office/drawing/2014/main" id="{F800CE52-EAC1-42A7-9E47-7C6BE424FF49}"/>
                </a:ext>
              </a:extLst>
            </p:cNvPr>
            <p:cNvSpPr/>
            <p:nvPr/>
          </p:nvSpPr>
          <p:spPr>
            <a:xfrm>
              <a:off x="4648162" y="407354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 name="41 Elipse">
              <a:extLst>
                <a:ext uri="{FF2B5EF4-FFF2-40B4-BE49-F238E27FC236}">
                  <a16:creationId xmlns:a16="http://schemas.microsoft.com/office/drawing/2014/main" id="{6EB810F7-AD19-4D63-A5E1-26BDF27E17CD}"/>
                </a:ext>
              </a:extLst>
            </p:cNvPr>
            <p:cNvSpPr/>
            <p:nvPr/>
          </p:nvSpPr>
          <p:spPr>
            <a:xfrm>
              <a:off x="4862621" y="3135668"/>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4" name="42 Elipse">
              <a:extLst>
                <a:ext uri="{FF2B5EF4-FFF2-40B4-BE49-F238E27FC236}">
                  <a16:creationId xmlns:a16="http://schemas.microsoft.com/office/drawing/2014/main" id="{F9C6A987-5ADB-401E-AC15-E2DAD7820F28}"/>
                </a:ext>
              </a:extLst>
            </p:cNvPr>
            <p:cNvSpPr/>
            <p:nvPr/>
          </p:nvSpPr>
          <p:spPr>
            <a:xfrm>
              <a:off x="5291104" y="293053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 name="43 Elipse">
              <a:extLst>
                <a:ext uri="{FF2B5EF4-FFF2-40B4-BE49-F238E27FC236}">
                  <a16:creationId xmlns:a16="http://schemas.microsoft.com/office/drawing/2014/main" id="{2E2E0572-F7E1-4555-901F-58FBAD8CABAE}"/>
                </a:ext>
              </a:extLst>
            </p:cNvPr>
            <p:cNvSpPr/>
            <p:nvPr/>
          </p:nvSpPr>
          <p:spPr>
            <a:xfrm>
              <a:off x="5362542" y="3502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 name="46 Elipse">
              <a:extLst>
                <a:ext uri="{FF2B5EF4-FFF2-40B4-BE49-F238E27FC236}">
                  <a16:creationId xmlns:a16="http://schemas.microsoft.com/office/drawing/2014/main" id="{080F6931-5A99-4414-8499-86B738DD493C}"/>
                </a:ext>
              </a:extLst>
            </p:cNvPr>
            <p:cNvSpPr/>
            <p:nvPr/>
          </p:nvSpPr>
          <p:spPr>
            <a:xfrm>
              <a:off x="4719600" y="207328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7" name="47 Elipse">
              <a:extLst>
                <a:ext uri="{FF2B5EF4-FFF2-40B4-BE49-F238E27FC236}">
                  <a16:creationId xmlns:a16="http://schemas.microsoft.com/office/drawing/2014/main" id="{1A4F1013-F636-4B11-AFE5-1A6B448F0927}"/>
                </a:ext>
              </a:extLst>
            </p:cNvPr>
            <p:cNvSpPr/>
            <p:nvPr/>
          </p:nvSpPr>
          <p:spPr>
            <a:xfrm>
              <a:off x="4219534" y="185896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8" name="22 Elipse">
              <a:extLst>
                <a:ext uri="{FF2B5EF4-FFF2-40B4-BE49-F238E27FC236}">
                  <a16:creationId xmlns:a16="http://schemas.microsoft.com/office/drawing/2014/main" id="{5F7D6FE3-CA89-44BD-A3D4-862F2BF76A51}"/>
                </a:ext>
              </a:extLst>
            </p:cNvPr>
            <p:cNvSpPr/>
            <p:nvPr/>
          </p:nvSpPr>
          <p:spPr>
            <a:xfrm>
              <a:off x="2977091" y="158273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9" name="22 Elipse">
              <a:extLst>
                <a:ext uri="{FF2B5EF4-FFF2-40B4-BE49-F238E27FC236}">
                  <a16:creationId xmlns:a16="http://schemas.microsoft.com/office/drawing/2014/main" id="{6A923E98-8B1A-450D-AB67-CA587FA8E903}"/>
                </a:ext>
              </a:extLst>
            </p:cNvPr>
            <p:cNvSpPr/>
            <p:nvPr/>
          </p:nvSpPr>
          <p:spPr>
            <a:xfrm>
              <a:off x="2512744" y="182447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0" name="22 Elipse">
              <a:extLst>
                <a:ext uri="{FF2B5EF4-FFF2-40B4-BE49-F238E27FC236}">
                  <a16:creationId xmlns:a16="http://schemas.microsoft.com/office/drawing/2014/main" id="{7D907A95-A37F-412C-B168-720FEA657BF2}"/>
                </a:ext>
              </a:extLst>
            </p:cNvPr>
            <p:cNvSpPr/>
            <p:nvPr/>
          </p:nvSpPr>
          <p:spPr>
            <a:xfrm>
              <a:off x="3040807" y="237012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1" name="22 Elipse">
              <a:extLst>
                <a:ext uri="{FF2B5EF4-FFF2-40B4-BE49-F238E27FC236}">
                  <a16:creationId xmlns:a16="http://schemas.microsoft.com/office/drawing/2014/main" id="{47B6A619-F7E6-4B99-B395-A67FE04C40D4}"/>
                </a:ext>
              </a:extLst>
            </p:cNvPr>
            <p:cNvSpPr/>
            <p:nvPr/>
          </p:nvSpPr>
          <p:spPr>
            <a:xfrm>
              <a:off x="5461948" y="21447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2" name="44 Elipse">
              <a:extLst>
                <a:ext uri="{FF2B5EF4-FFF2-40B4-BE49-F238E27FC236}">
                  <a16:creationId xmlns:a16="http://schemas.microsoft.com/office/drawing/2014/main" id="{77F51BE4-1755-47C0-BBC1-92A3276B2307}"/>
                </a:ext>
              </a:extLst>
            </p:cNvPr>
            <p:cNvSpPr/>
            <p:nvPr/>
          </p:nvSpPr>
          <p:spPr>
            <a:xfrm>
              <a:off x="5912871" y="268849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3" name="44 Elipse">
              <a:extLst>
                <a:ext uri="{FF2B5EF4-FFF2-40B4-BE49-F238E27FC236}">
                  <a16:creationId xmlns:a16="http://schemas.microsoft.com/office/drawing/2014/main" id="{3242132A-7AE3-4533-BFBD-BAF28C075897}"/>
                </a:ext>
              </a:extLst>
            </p:cNvPr>
            <p:cNvSpPr/>
            <p:nvPr/>
          </p:nvSpPr>
          <p:spPr>
            <a:xfrm>
              <a:off x="5176196" y="53316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34" name="Rectangle 33">
            <a:extLst>
              <a:ext uri="{FF2B5EF4-FFF2-40B4-BE49-F238E27FC236}">
                <a16:creationId xmlns:a16="http://schemas.microsoft.com/office/drawing/2014/main" id="{16D06590-9954-4461-BB0B-CD01583F76C2}"/>
              </a:ext>
            </a:extLst>
          </p:cNvPr>
          <p:cNvSpPr/>
          <p:nvPr/>
        </p:nvSpPr>
        <p:spPr>
          <a:xfrm>
            <a:off x="1731638" y="2352298"/>
            <a:ext cx="305042" cy="440400"/>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6" name="Group 55">
            <a:extLst>
              <a:ext uri="{FF2B5EF4-FFF2-40B4-BE49-F238E27FC236}">
                <a16:creationId xmlns:a16="http://schemas.microsoft.com/office/drawing/2014/main" id="{1C3CD59A-7891-4091-B5E4-066C180FCB98}"/>
              </a:ext>
            </a:extLst>
          </p:cNvPr>
          <p:cNvGrpSpPr/>
          <p:nvPr/>
        </p:nvGrpSpPr>
        <p:grpSpPr>
          <a:xfrm>
            <a:off x="3380664" y="1749518"/>
            <a:ext cx="2867139" cy="1935296"/>
            <a:chOff x="4802977" y="2352298"/>
            <a:chExt cx="2451071" cy="1424590"/>
          </a:xfrm>
        </p:grpSpPr>
        <p:pic>
          <p:nvPicPr>
            <p:cNvPr id="2050" name="Picture 2">
              <a:extLst>
                <a:ext uri="{FF2B5EF4-FFF2-40B4-BE49-F238E27FC236}">
                  <a16:creationId xmlns:a16="http://schemas.microsoft.com/office/drawing/2014/main" id="{71866A04-8474-4BAB-B14E-57BDC9D232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29" t="51392" r="31968"/>
            <a:stretch/>
          </p:blipFill>
          <p:spPr bwMode="auto">
            <a:xfrm rot="5400000">
              <a:off x="5231236" y="1930173"/>
              <a:ext cx="1418456" cy="2274973"/>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18D0F210-9A13-4C2E-ADB8-F49776E3A3C6}"/>
                </a:ext>
              </a:extLst>
            </p:cNvPr>
            <p:cNvGrpSpPr/>
            <p:nvPr/>
          </p:nvGrpSpPr>
          <p:grpSpPr>
            <a:xfrm>
              <a:off x="5089562" y="2352298"/>
              <a:ext cx="2164486" cy="1329370"/>
              <a:chOff x="5176607" y="2247792"/>
              <a:chExt cx="2164486" cy="1329370"/>
            </a:xfrm>
          </p:grpSpPr>
          <p:grpSp>
            <p:nvGrpSpPr>
              <p:cNvPr id="48" name="Group 47">
                <a:extLst>
                  <a:ext uri="{FF2B5EF4-FFF2-40B4-BE49-F238E27FC236}">
                    <a16:creationId xmlns:a16="http://schemas.microsoft.com/office/drawing/2014/main" id="{49E7CE7A-FAC6-441C-9BCB-82B7C4ACFC91}"/>
                  </a:ext>
                </a:extLst>
              </p:cNvPr>
              <p:cNvGrpSpPr/>
              <p:nvPr/>
            </p:nvGrpSpPr>
            <p:grpSpPr>
              <a:xfrm>
                <a:off x="5176607" y="2247792"/>
                <a:ext cx="2164486" cy="1329370"/>
                <a:chOff x="5176607" y="2247792"/>
                <a:chExt cx="2164486" cy="1329370"/>
              </a:xfrm>
            </p:grpSpPr>
            <p:sp>
              <p:nvSpPr>
                <p:cNvPr id="47" name="Rectangle 46">
                  <a:extLst>
                    <a:ext uri="{FF2B5EF4-FFF2-40B4-BE49-F238E27FC236}">
                      <a16:creationId xmlns:a16="http://schemas.microsoft.com/office/drawing/2014/main" id="{0A0F2C85-1A0B-4FEE-A23C-A7C3B041D919}"/>
                    </a:ext>
                  </a:extLst>
                </p:cNvPr>
                <p:cNvSpPr/>
                <p:nvPr/>
              </p:nvSpPr>
              <p:spPr>
                <a:xfrm>
                  <a:off x="5425024" y="2247792"/>
                  <a:ext cx="255827" cy="23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Rectangle 48">
                  <a:extLst>
                    <a:ext uri="{FF2B5EF4-FFF2-40B4-BE49-F238E27FC236}">
                      <a16:creationId xmlns:a16="http://schemas.microsoft.com/office/drawing/2014/main" id="{0182D837-33E7-4DA8-9C3D-2FC2BF241253}"/>
                    </a:ext>
                  </a:extLst>
                </p:cNvPr>
                <p:cNvSpPr/>
                <p:nvPr/>
              </p:nvSpPr>
              <p:spPr>
                <a:xfrm>
                  <a:off x="5833251" y="2416668"/>
                  <a:ext cx="255827" cy="23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Rectangle 49">
                  <a:extLst>
                    <a:ext uri="{FF2B5EF4-FFF2-40B4-BE49-F238E27FC236}">
                      <a16:creationId xmlns:a16="http://schemas.microsoft.com/office/drawing/2014/main" id="{59D2B05B-09A3-43D1-83B0-3ED0F9F3D8F3}"/>
                    </a:ext>
                  </a:extLst>
                </p:cNvPr>
                <p:cNvSpPr/>
                <p:nvPr/>
              </p:nvSpPr>
              <p:spPr>
                <a:xfrm>
                  <a:off x="5764277" y="3113375"/>
                  <a:ext cx="255827" cy="23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ectangle 50">
                  <a:extLst>
                    <a:ext uri="{FF2B5EF4-FFF2-40B4-BE49-F238E27FC236}">
                      <a16:creationId xmlns:a16="http://schemas.microsoft.com/office/drawing/2014/main" id="{400EF101-782B-44C2-8A7D-C48B74E2ACAB}"/>
                    </a:ext>
                  </a:extLst>
                </p:cNvPr>
                <p:cNvSpPr/>
                <p:nvPr/>
              </p:nvSpPr>
              <p:spPr>
                <a:xfrm>
                  <a:off x="5176607" y="3356931"/>
                  <a:ext cx="416885" cy="220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BF657D92-8BEA-4C9C-B496-BE2E4F05006F}"/>
                    </a:ext>
                  </a:extLst>
                </p:cNvPr>
                <p:cNvSpPr/>
                <p:nvPr/>
              </p:nvSpPr>
              <p:spPr>
                <a:xfrm>
                  <a:off x="6924208" y="3003259"/>
                  <a:ext cx="416885" cy="220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53" name="TextBox 52">
                <a:extLst>
                  <a:ext uri="{FF2B5EF4-FFF2-40B4-BE49-F238E27FC236}">
                    <a16:creationId xmlns:a16="http://schemas.microsoft.com/office/drawing/2014/main" id="{A856452E-3E3A-4DDB-B0E6-E153FC48E8C0}"/>
                  </a:ext>
                </a:extLst>
              </p:cNvPr>
              <p:cNvSpPr txBox="1"/>
              <p:nvPr/>
            </p:nvSpPr>
            <p:spPr>
              <a:xfrm>
                <a:off x="5803224" y="2480667"/>
                <a:ext cx="619699" cy="213963"/>
              </a:xfrm>
              <a:prstGeom prst="rect">
                <a:avLst/>
              </a:prstGeom>
              <a:noFill/>
            </p:spPr>
            <p:txBody>
              <a:bodyPr wrap="square" rtlCol="0">
                <a:spAutoFit/>
              </a:bodyPr>
              <a:lstStyle/>
              <a:p>
                <a:r>
                  <a:rPr lang="en-US" altLang="zh-CN" dirty="0">
                    <a:solidFill>
                      <a:srgbClr val="0070C0"/>
                    </a:solidFill>
                    <a:latin typeface="Arial" panose="020B0604020202020204" pitchFamily="34" charset="0"/>
                    <a:cs typeface="Arial" panose="020B0604020202020204" pitchFamily="34" charset="0"/>
                  </a:rPr>
                  <a:t>E</a:t>
                </a:r>
                <a:endParaRPr lang="en-US" dirty="0">
                  <a:solidFill>
                    <a:srgbClr val="0070C0"/>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6416CBF7-920D-4675-AA69-9391E06F5E30}"/>
                  </a:ext>
                </a:extLst>
              </p:cNvPr>
              <p:cNvSpPr txBox="1"/>
              <p:nvPr/>
            </p:nvSpPr>
            <p:spPr>
              <a:xfrm>
                <a:off x="5716501" y="3094997"/>
                <a:ext cx="351378"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H</a:t>
                </a:r>
                <a:endParaRPr lang="en-US" dirty="0">
                  <a:latin typeface="Arial" panose="020B0604020202020204" pitchFamily="34" charset="0"/>
                  <a:cs typeface="Arial" panose="020B0604020202020204" pitchFamily="34" charset="0"/>
                </a:endParaRPr>
              </a:p>
            </p:txBody>
          </p:sp>
        </p:grpSp>
      </p:grpSp>
      <p:sp>
        <p:nvSpPr>
          <p:cNvPr id="59" name="TextBox 58">
            <a:extLst>
              <a:ext uri="{FF2B5EF4-FFF2-40B4-BE49-F238E27FC236}">
                <a16:creationId xmlns:a16="http://schemas.microsoft.com/office/drawing/2014/main" id="{A218E3E5-306E-404B-A525-2C37DA551C37}"/>
              </a:ext>
            </a:extLst>
          </p:cNvPr>
          <p:cNvSpPr txBox="1"/>
          <p:nvPr/>
        </p:nvSpPr>
        <p:spPr>
          <a:xfrm>
            <a:off x="3500830" y="3448745"/>
            <a:ext cx="2768678"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Electromagnetic plane wave </a:t>
            </a:r>
          </a:p>
        </p:txBody>
      </p:sp>
      <p:sp>
        <p:nvSpPr>
          <p:cNvPr id="61" name="17 Elipse">
            <a:extLst>
              <a:ext uri="{FF2B5EF4-FFF2-40B4-BE49-F238E27FC236}">
                <a16:creationId xmlns:a16="http://schemas.microsoft.com/office/drawing/2014/main" id="{A7B6EEA5-49AB-4F14-B456-1BC1D7F4BA93}"/>
              </a:ext>
            </a:extLst>
          </p:cNvPr>
          <p:cNvSpPr/>
          <p:nvPr/>
        </p:nvSpPr>
        <p:spPr>
          <a:xfrm>
            <a:off x="7318038" y="2597219"/>
            <a:ext cx="177950" cy="178171"/>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cxnSp>
        <p:nvCxnSpPr>
          <p:cNvPr id="60" name="Straight Connector 59">
            <a:extLst>
              <a:ext uri="{FF2B5EF4-FFF2-40B4-BE49-F238E27FC236}">
                <a16:creationId xmlns:a16="http://schemas.microsoft.com/office/drawing/2014/main" id="{D726B395-11D3-4FAC-8D17-0592C95C0061}"/>
              </a:ext>
            </a:extLst>
          </p:cNvPr>
          <p:cNvCxnSpPr/>
          <p:nvPr/>
        </p:nvCxnSpPr>
        <p:spPr>
          <a:xfrm>
            <a:off x="3220993" y="1098075"/>
            <a:ext cx="0" cy="3534032"/>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2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32"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circle(out)">
                                      <p:cBhvr>
                                        <p:cTn id="15"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EE008B-40C8-4DA1-83ED-699F186BECD3}"/>
              </a:ext>
            </a:extLst>
          </p:cNvPr>
          <p:cNvSpPr>
            <a:spLocks noGrp="1"/>
          </p:cNvSpPr>
          <p:nvPr>
            <p:ph type="title"/>
          </p:nvPr>
        </p:nvSpPr>
        <p:spPr/>
        <p:txBody>
          <a:bodyPr/>
          <a:lstStyle/>
          <a:p>
            <a:r>
              <a:rPr lang="en-US" dirty="0"/>
              <a:t>Lorenz-Mie theory</a:t>
            </a:r>
          </a:p>
        </p:txBody>
      </p:sp>
      <p:sp>
        <p:nvSpPr>
          <p:cNvPr id="2" name="Slide Number Placeholder 1">
            <a:extLst>
              <a:ext uri="{FF2B5EF4-FFF2-40B4-BE49-F238E27FC236}">
                <a16:creationId xmlns:a16="http://schemas.microsoft.com/office/drawing/2014/main" id="{1414C37F-131D-4FB4-9670-B8290BD1D98E}"/>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8</a:t>
            </a:fld>
            <a:endParaRPr lang="en-US" sz="1050" dirty="0"/>
          </a:p>
        </p:txBody>
      </p:sp>
      <p:sp>
        <p:nvSpPr>
          <p:cNvPr id="6" name="TextBox 5">
            <a:extLst>
              <a:ext uri="{FF2B5EF4-FFF2-40B4-BE49-F238E27FC236}">
                <a16:creationId xmlns:a16="http://schemas.microsoft.com/office/drawing/2014/main" id="{EF572F10-BF05-4769-8C1F-576BB2A72ED9}"/>
              </a:ext>
            </a:extLst>
          </p:cNvPr>
          <p:cNvSpPr txBox="1"/>
          <p:nvPr/>
        </p:nvSpPr>
        <p:spPr>
          <a:xfrm>
            <a:off x="4714268" y="1064861"/>
            <a:ext cx="2969991"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Far-field approximation</a:t>
            </a:r>
          </a:p>
        </p:txBody>
      </p:sp>
      <p:grpSp>
        <p:nvGrpSpPr>
          <p:cNvPr id="13" name="Group 12">
            <a:extLst>
              <a:ext uri="{FF2B5EF4-FFF2-40B4-BE49-F238E27FC236}">
                <a16:creationId xmlns:a16="http://schemas.microsoft.com/office/drawing/2014/main" id="{5492460B-29F2-49B6-8C14-80390C57B57B}"/>
              </a:ext>
            </a:extLst>
          </p:cNvPr>
          <p:cNvGrpSpPr/>
          <p:nvPr/>
        </p:nvGrpSpPr>
        <p:grpSpPr>
          <a:xfrm>
            <a:off x="563221" y="1545498"/>
            <a:ext cx="2336834" cy="2548871"/>
            <a:chOff x="2446133" y="1529534"/>
            <a:chExt cx="3752490" cy="4087889"/>
          </a:xfrm>
        </p:grpSpPr>
        <p:sp>
          <p:nvSpPr>
            <p:cNvPr id="14" name="Rectangle: Rounded Corners 13">
              <a:extLst>
                <a:ext uri="{FF2B5EF4-FFF2-40B4-BE49-F238E27FC236}">
                  <a16:creationId xmlns:a16="http://schemas.microsoft.com/office/drawing/2014/main" id="{0E86C54E-AC10-4D46-95DC-D2BD9D1FE4E1}"/>
                </a:ext>
              </a:extLst>
            </p:cNvPr>
            <p:cNvSpPr/>
            <p:nvPr/>
          </p:nvSpPr>
          <p:spPr>
            <a:xfrm>
              <a:off x="2446133" y="1529534"/>
              <a:ext cx="3752489" cy="4087889"/>
            </a:xfrm>
            <a:prstGeom prst="roundRect">
              <a:avLst/>
            </a:prstGeom>
            <a:solidFill>
              <a:srgbClr val="DEEBF7"/>
            </a:solidFill>
            <a:ln w="38100">
              <a:solidFill>
                <a:srgbClr val="283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12 Elipse">
              <a:extLst>
                <a:ext uri="{FF2B5EF4-FFF2-40B4-BE49-F238E27FC236}">
                  <a16:creationId xmlns:a16="http://schemas.microsoft.com/office/drawing/2014/main" id="{81BE7BEF-193C-40BE-A113-D40592A16D83}"/>
                </a:ext>
              </a:extLst>
            </p:cNvPr>
            <p:cNvSpPr/>
            <p:nvPr/>
          </p:nvSpPr>
          <p:spPr>
            <a:xfrm>
              <a:off x="3414171" y="280515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6" name="13 Elipse">
              <a:extLst>
                <a:ext uri="{FF2B5EF4-FFF2-40B4-BE49-F238E27FC236}">
                  <a16:creationId xmlns:a16="http://schemas.microsoft.com/office/drawing/2014/main" id="{84D46F45-3CA7-45C1-8428-9E75D26E4697}"/>
                </a:ext>
              </a:extLst>
            </p:cNvPr>
            <p:cNvSpPr/>
            <p:nvPr/>
          </p:nvSpPr>
          <p:spPr>
            <a:xfrm>
              <a:off x="3290840" y="335916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 name="14 Elipse">
              <a:extLst>
                <a:ext uri="{FF2B5EF4-FFF2-40B4-BE49-F238E27FC236}">
                  <a16:creationId xmlns:a16="http://schemas.microsoft.com/office/drawing/2014/main" id="{CFA29613-FBF8-44C1-BCED-D2FE1EFEB00F}"/>
                </a:ext>
              </a:extLst>
            </p:cNvPr>
            <p:cNvSpPr/>
            <p:nvPr/>
          </p:nvSpPr>
          <p:spPr>
            <a:xfrm>
              <a:off x="2862212" y="328772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8" name="15 Elipse">
              <a:extLst>
                <a:ext uri="{FF2B5EF4-FFF2-40B4-BE49-F238E27FC236}">
                  <a16:creationId xmlns:a16="http://schemas.microsoft.com/office/drawing/2014/main" id="{8F298F08-D00C-4270-9F1F-A05C23558F93}"/>
                </a:ext>
              </a:extLst>
            </p:cNvPr>
            <p:cNvSpPr/>
            <p:nvPr/>
          </p:nvSpPr>
          <p:spPr>
            <a:xfrm>
              <a:off x="3648030" y="364491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9" name="16 Elipse">
              <a:extLst>
                <a:ext uri="{FF2B5EF4-FFF2-40B4-BE49-F238E27FC236}">
                  <a16:creationId xmlns:a16="http://schemas.microsoft.com/office/drawing/2014/main" id="{DD8A5E8E-73EF-4D79-B8AD-90BF617AD439}"/>
                </a:ext>
              </a:extLst>
            </p:cNvPr>
            <p:cNvSpPr/>
            <p:nvPr/>
          </p:nvSpPr>
          <p:spPr>
            <a:xfrm>
              <a:off x="4219534" y="378779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 name="17 Elipse">
              <a:extLst>
                <a:ext uri="{FF2B5EF4-FFF2-40B4-BE49-F238E27FC236}">
                  <a16:creationId xmlns:a16="http://schemas.microsoft.com/office/drawing/2014/main" id="{ED25E594-B3CA-41BF-83EA-1893F5EFF883}"/>
                </a:ext>
              </a:extLst>
            </p:cNvPr>
            <p:cNvSpPr/>
            <p:nvPr/>
          </p:nvSpPr>
          <p:spPr>
            <a:xfrm>
              <a:off x="4433848" y="307341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 name="18 Elipse">
              <a:extLst>
                <a:ext uri="{FF2B5EF4-FFF2-40B4-BE49-F238E27FC236}">
                  <a16:creationId xmlns:a16="http://schemas.microsoft.com/office/drawing/2014/main" id="{FACC6430-1475-4A5F-8651-808C7B936573}"/>
                </a:ext>
              </a:extLst>
            </p:cNvPr>
            <p:cNvSpPr/>
            <p:nvPr/>
          </p:nvSpPr>
          <p:spPr>
            <a:xfrm>
              <a:off x="3790906" y="24304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 name="21 Elipse">
              <a:extLst>
                <a:ext uri="{FF2B5EF4-FFF2-40B4-BE49-F238E27FC236}">
                  <a16:creationId xmlns:a16="http://schemas.microsoft.com/office/drawing/2014/main" id="{342EF7E2-5D87-4036-8492-11953CB784A3}"/>
                </a:ext>
              </a:extLst>
            </p:cNvPr>
            <p:cNvSpPr/>
            <p:nvPr/>
          </p:nvSpPr>
          <p:spPr>
            <a:xfrm>
              <a:off x="3506225" y="4091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3" name="25 Elipse">
              <a:extLst>
                <a:ext uri="{FF2B5EF4-FFF2-40B4-BE49-F238E27FC236}">
                  <a16:creationId xmlns:a16="http://schemas.microsoft.com/office/drawing/2014/main" id="{5742C975-315E-4FB9-8CA1-82E2CB44B6FC}"/>
                </a:ext>
              </a:extLst>
            </p:cNvPr>
            <p:cNvSpPr/>
            <p:nvPr/>
          </p:nvSpPr>
          <p:spPr>
            <a:xfrm>
              <a:off x="2576460" y="357347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4" name="26 Elipse">
              <a:extLst>
                <a:ext uri="{FF2B5EF4-FFF2-40B4-BE49-F238E27FC236}">
                  <a16:creationId xmlns:a16="http://schemas.microsoft.com/office/drawing/2014/main" id="{B7EBDFE1-DFE7-4CB7-AE15-E9F303D16E8E}"/>
                </a:ext>
              </a:extLst>
            </p:cNvPr>
            <p:cNvSpPr/>
            <p:nvPr/>
          </p:nvSpPr>
          <p:spPr>
            <a:xfrm>
              <a:off x="2548239" y="415202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 name="27 Elipse">
              <a:extLst>
                <a:ext uri="{FF2B5EF4-FFF2-40B4-BE49-F238E27FC236}">
                  <a16:creationId xmlns:a16="http://schemas.microsoft.com/office/drawing/2014/main" id="{DC3DF511-B338-49E4-BDF2-77A205F1DDF8}"/>
                </a:ext>
              </a:extLst>
            </p:cNvPr>
            <p:cNvSpPr/>
            <p:nvPr/>
          </p:nvSpPr>
          <p:spPr>
            <a:xfrm>
              <a:off x="5621053" y="4148966"/>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6" name="28 Elipse">
              <a:extLst>
                <a:ext uri="{FF2B5EF4-FFF2-40B4-BE49-F238E27FC236}">
                  <a16:creationId xmlns:a16="http://schemas.microsoft.com/office/drawing/2014/main" id="{D1861A91-D8CB-4A9F-9055-AACF6A243416}"/>
                </a:ext>
              </a:extLst>
            </p:cNvPr>
            <p:cNvSpPr/>
            <p:nvPr/>
          </p:nvSpPr>
          <p:spPr>
            <a:xfrm>
              <a:off x="2562652" y="27831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7" name="31 Elipse">
              <a:extLst>
                <a:ext uri="{FF2B5EF4-FFF2-40B4-BE49-F238E27FC236}">
                  <a16:creationId xmlns:a16="http://schemas.microsoft.com/office/drawing/2014/main" id="{30BCD6CF-BC50-4BA1-98EB-3F2FC50F7A22}"/>
                </a:ext>
              </a:extLst>
            </p:cNvPr>
            <p:cNvSpPr/>
            <p:nvPr/>
          </p:nvSpPr>
          <p:spPr>
            <a:xfrm>
              <a:off x="3505154" y="450217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8" name="34 Elipse">
              <a:extLst>
                <a:ext uri="{FF2B5EF4-FFF2-40B4-BE49-F238E27FC236}">
                  <a16:creationId xmlns:a16="http://schemas.microsoft.com/office/drawing/2014/main" id="{5315FF43-D6D6-4CE5-A530-E4F8AF9D6E0B}"/>
                </a:ext>
              </a:extLst>
            </p:cNvPr>
            <p:cNvSpPr/>
            <p:nvPr/>
          </p:nvSpPr>
          <p:spPr>
            <a:xfrm>
              <a:off x="3147964" y="493080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9" name="35 Elipse">
              <a:extLst>
                <a:ext uri="{FF2B5EF4-FFF2-40B4-BE49-F238E27FC236}">
                  <a16:creationId xmlns:a16="http://schemas.microsoft.com/office/drawing/2014/main" id="{E492213F-E3B2-4BBD-894C-F75C599BEF9E}"/>
                </a:ext>
              </a:extLst>
            </p:cNvPr>
            <p:cNvSpPr/>
            <p:nvPr/>
          </p:nvSpPr>
          <p:spPr>
            <a:xfrm>
              <a:off x="5033319" y="4839192"/>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0" name="36 Elipse">
              <a:extLst>
                <a:ext uri="{FF2B5EF4-FFF2-40B4-BE49-F238E27FC236}">
                  <a16:creationId xmlns:a16="http://schemas.microsoft.com/office/drawing/2014/main" id="{D5191BAD-6F07-4D58-A935-5C3AF4D45E31}"/>
                </a:ext>
              </a:extLst>
            </p:cNvPr>
            <p:cNvSpPr/>
            <p:nvPr/>
          </p:nvSpPr>
          <p:spPr>
            <a:xfrm>
              <a:off x="3648030" y="5216553"/>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1" name="37 Elipse">
              <a:extLst>
                <a:ext uri="{FF2B5EF4-FFF2-40B4-BE49-F238E27FC236}">
                  <a16:creationId xmlns:a16="http://schemas.microsoft.com/office/drawing/2014/main" id="{F35F11A5-D9C6-448C-AD5B-B1FE90E6332D}"/>
                </a:ext>
              </a:extLst>
            </p:cNvPr>
            <p:cNvSpPr/>
            <p:nvPr/>
          </p:nvSpPr>
          <p:spPr>
            <a:xfrm>
              <a:off x="4505286" y="443073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2" name="39 Elipse">
              <a:extLst>
                <a:ext uri="{FF2B5EF4-FFF2-40B4-BE49-F238E27FC236}">
                  <a16:creationId xmlns:a16="http://schemas.microsoft.com/office/drawing/2014/main" id="{E7300047-DE34-4C7A-A2C7-8F8B32DD038E}"/>
                </a:ext>
              </a:extLst>
            </p:cNvPr>
            <p:cNvSpPr/>
            <p:nvPr/>
          </p:nvSpPr>
          <p:spPr>
            <a:xfrm>
              <a:off x="4648162" y="407354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3" name="41 Elipse">
              <a:extLst>
                <a:ext uri="{FF2B5EF4-FFF2-40B4-BE49-F238E27FC236}">
                  <a16:creationId xmlns:a16="http://schemas.microsoft.com/office/drawing/2014/main" id="{3B01AEB6-14FC-4E87-93DF-C00C0DEDDF69}"/>
                </a:ext>
              </a:extLst>
            </p:cNvPr>
            <p:cNvSpPr/>
            <p:nvPr/>
          </p:nvSpPr>
          <p:spPr>
            <a:xfrm>
              <a:off x="4862621" y="3135668"/>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4" name="42 Elipse">
              <a:extLst>
                <a:ext uri="{FF2B5EF4-FFF2-40B4-BE49-F238E27FC236}">
                  <a16:creationId xmlns:a16="http://schemas.microsoft.com/office/drawing/2014/main" id="{E609128D-02CC-41F5-A01D-CAA82BC4E9EC}"/>
                </a:ext>
              </a:extLst>
            </p:cNvPr>
            <p:cNvSpPr/>
            <p:nvPr/>
          </p:nvSpPr>
          <p:spPr>
            <a:xfrm>
              <a:off x="5291104" y="293053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5" name="43 Elipse">
              <a:extLst>
                <a:ext uri="{FF2B5EF4-FFF2-40B4-BE49-F238E27FC236}">
                  <a16:creationId xmlns:a16="http://schemas.microsoft.com/office/drawing/2014/main" id="{E63F7940-7430-4E83-9B49-975CDB32ED81}"/>
                </a:ext>
              </a:extLst>
            </p:cNvPr>
            <p:cNvSpPr/>
            <p:nvPr/>
          </p:nvSpPr>
          <p:spPr>
            <a:xfrm>
              <a:off x="5362542" y="350204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6" name="46 Elipse">
              <a:extLst>
                <a:ext uri="{FF2B5EF4-FFF2-40B4-BE49-F238E27FC236}">
                  <a16:creationId xmlns:a16="http://schemas.microsoft.com/office/drawing/2014/main" id="{487A092B-6758-478D-91F7-4595960490CE}"/>
                </a:ext>
              </a:extLst>
            </p:cNvPr>
            <p:cNvSpPr/>
            <p:nvPr/>
          </p:nvSpPr>
          <p:spPr>
            <a:xfrm>
              <a:off x="4719600" y="207328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7" name="47 Elipse">
              <a:extLst>
                <a:ext uri="{FF2B5EF4-FFF2-40B4-BE49-F238E27FC236}">
                  <a16:creationId xmlns:a16="http://schemas.microsoft.com/office/drawing/2014/main" id="{BAFCA047-C363-44D0-9EDD-F52C1FD49D81}"/>
                </a:ext>
              </a:extLst>
            </p:cNvPr>
            <p:cNvSpPr/>
            <p:nvPr/>
          </p:nvSpPr>
          <p:spPr>
            <a:xfrm>
              <a:off x="4219534" y="1858967"/>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8" name="22 Elipse">
              <a:extLst>
                <a:ext uri="{FF2B5EF4-FFF2-40B4-BE49-F238E27FC236}">
                  <a16:creationId xmlns:a16="http://schemas.microsoft.com/office/drawing/2014/main" id="{D561BBE8-B51E-4556-B9BE-0AB942C96CA7}"/>
                </a:ext>
              </a:extLst>
            </p:cNvPr>
            <p:cNvSpPr/>
            <p:nvPr/>
          </p:nvSpPr>
          <p:spPr>
            <a:xfrm>
              <a:off x="2977091" y="158273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9" name="22 Elipse">
              <a:extLst>
                <a:ext uri="{FF2B5EF4-FFF2-40B4-BE49-F238E27FC236}">
                  <a16:creationId xmlns:a16="http://schemas.microsoft.com/office/drawing/2014/main" id="{32B6608C-0F4C-401F-A47A-ADD8BBFA72E5}"/>
                </a:ext>
              </a:extLst>
            </p:cNvPr>
            <p:cNvSpPr/>
            <p:nvPr/>
          </p:nvSpPr>
          <p:spPr>
            <a:xfrm>
              <a:off x="2512744" y="182447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0" name="22 Elipse">
              <a:extLst>
                <a:ext uri="{FF2B5EF4-FFF2-40B4-BE49-F238E27FC236}">
                  <a16:creationId xmlns:a16="http://schemas.microsoft.com/office/drawing/2014/main" id="{A5DA3DBC-139D-46DE-9A10-5F8B5C639A5C}"/>
                </a:ext>
              </a:extLst>
            </p:cNvPr>
            <p:cNvSpPr/>
            <p:nvPr/>
          </p:nvSpPr>
          <p:spPr>
            <a:xfrm>
              <a:off x="3040807" y="237012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1" name="22 Elipse">
              <a:extLst>
                <a:ext uri="{FF2B5EF4-FFF2-40B4-BE49-F238E27FC236}">
                  <a16:creationId xmlns:a16="http://schemas.microsoft.com/office/drawing/2014/main" id="{89AFD1E5-F1BD-4D08-89A2-2D67B5522AEB}"/>
                </a:ext>
              </a:extLst>
            </p:cNvPr>
            <p:cNvSpPr/>
            <p:nvPr/>
          </p:nvSpPr>
          <p:spPr>
            <a:xfrm>
              <a:off x="5461948" y="2144719"/>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2" name="44 Elipse">
              <a:extLst>
                <a:ext uri="{FF2B5EF4-FFF2-40B4-BE49-F238E27FC236}">
                  <a16:creationId xmlns:a16="http://schemas.microsoft.com/office/drawing/2014/main" id="{50585D0C-6C5F-41F9-BA68-74D92C96A966}"/>
                </a:ext>
              </a:extLst>
            </p:cNvPr>
            <p:cNvSpPr/>
            <p:nvPr/>
          </p:nvSpPr>
          <p:spPr>
            <a:xfrm>
              <a:off x="5912871" y="2688495"/>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3" name="44 Elipse">
              <a:extLst>
                <a:ext uri="{FF2B5EF4-FFF2-40B4-BE49-F238E27FC236}">
                  <a16:creationId xmlns:a16="http://schemas.microsoft.com/office/drawing/2014/main" id="{768A944A-0E18-45FF-ADE3-ED187143C5AA}"/>
                </a:ext>
              </a:extLst>
            </p:cNvPr>
            <p:cNvSpPr/>
            <p:nvPr/>
          </p:nvSpPr>
          <p:spPr>
            <a:xfrm>
              <a:off x="5176196" y="5331671"/>
              <a:ext cx="285752" cy="285752"/>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grpSp>
        <p:nvGrpSpPr>
          <p:cNvPr id="3" name="Group 2">
            <a:extLst>
              <a:ext uri="{FF2B5EF4-FFF2-40B4-BE49-F238E27FC236}">
                <a16:creationId xmlns:a16="http://schemas.microsoft.com/office/drawing/2014/main" id="{D18C3BF4-9B35-4161-87F7-3BBF7B25D386}"/>
              </a:ext>
            </a:extLst>
          </p:cNvPr>
          <p:cNvGrpSpPr/>
          <p:nvPr/>
        </p:nvGrpSpPr>
        <p:grpSpPr>
          <a:xfrm>
            <a:off x="1731638" y="1496389"/>
            <a:ext cx="6325033" cy="1368087"/>
            <a:chOff x="1731638" y="1496389"/>
            <a:chExt cx="6325033" cy="1368087"/>
          </a:xfrm>
        </p:grpSpPr>
        <p:sp>
          <p:nvSpPr>
            <p:cNvPr id="52" name="Rectangle 51">
              <a:extLst>
                <a:ext uri="{FF2B5EF4-FFF2-40B4-BE49-F238E27FC236}">
                  <a16:creationId xmlns:a16="http://schemas.microsoft.com/office/drawing/2014/main" id="{F2000A66-56C3-40AD-9942-A3F06134D7C9}"/>
                </a:ext>
              </a:extLst>
            </p:cNvPr>
            <p:cNvSpPr/>
            <p:nvPr/>
          </p:nvSpPr>
          <p:spPr>
            <a:xfrm>
              <a:off x="4039097" y="1496389"/>
              <a:ext cx="4017574" cy="1368087"/>
            </a:xfrm>
            <a:prstGeom prst="rect">
              <a:avLst/>
            </a:prstGeom>
            <a:solidFill>
              <a:srgbClr val="DEEBF7"/>
            </a:solid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a:extLst>
                <a:ext uri="{FF2B5EF4-FFF2-40B4-BE49-F238E27FC236}">
                  <a16:creationId xmlns:a16="http://schemas.microsoft.com/office/drawing/2014/main" id="{22AB1F4C-D9B5-47EF-B561-F839C0CA3D3E}"/>
                </a:ext>
              </a:extLst>
            </p:cNvPr>
            <p:cNvSpPr/>
            <p:nvPr/>
          </p:nvSpPr>
          <p:spPr>
            <a:xfrm>
              <a:off x="1731638" y="2352298"/>
              <a:ext cx="578336" cy="455866"/>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1" name="Group 50">
              <a:extLst>
                <a:ext uri="{FF2B5EF4-FFF2-40B4-BE49-F238E27FC236}">
                  <a16:creationId xmlns:a16="http://schemas.microsoft.com/office/drawing/2014/main" id="{2B9FA671-D29F-466B-9350-909BA74EC82B}"/>
                </a:ext>
              </a:extLst>
            </p:cNvPr>
            <p:cNvGrpSpPr/>
            <p:nvPr/>
          </p:nvGrpSpPr>
          <p:grpSpPr>
            <a:xfrm>
              <a:off x="4187135" y="1650021"/>
              <a:ext cx="3641175" cy="1083973"/>
              <a:chOff x="4085253" y="3174771"/>
              <a:chExt cx="6298185" cy="1874961"/>
            </a:xfrm>
          </p:grpSpPr>
          <p:sp>
            <p:nvSpPr>
              <p:cNvPr id="7" name="35 Elipse">
                <a:extLst>
                  <a:ext uri="{FF2B5EF4-FFF2-40B4-BE49-F238E27FC236}">
                    <a16:creationId xmlns:a16="http://schemas.microsoft.com/office/drawing/2014/main" id="{ACDC0436-8F42-4E18-94B8-348F8F4C7EF2}"/>
                  </a:ext>
                </a:extLst>
              </p:cNvPr>
              <p:cNvSpPr/>
              <p:nvPr/>
            </p:nvSpPr>
            <p:spPr>
              <a:xfrm>
                <a:off x="4085253" y="3174771"/>
                <a:ext cx="1872625" cy="1874961"/>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 name="35 Elipse">
                <a:extLst>
                  <a:ext uri="{FF2B5EF4-FFF2-40B4-BE49-F238E27FC236}">
                    <a16:creationId xmlns:a16="http://schemas.microsoft.com/office/drawing/2014/main" id="{82DD41D2-C52A-4069-9AB2-C03D21268F3F}"/>
                  </a:ext>
                </a:extLst>
              </p:cNvPr>
              <p:cNvSpPr/>
              <p:nvPr/>
            </p:nvSpPr>
            <p:spPr>
              <a:xfrm>
                <a:off x="8900024" y="3403790"/>
                <a:ext cx="1483414" cy="1485264"/>
              </a:xfrm>
              <a:prstGeom prst="ellipse">
                <a:avLst/>
              </a:prstGeom>
              <a:gradFill flip="none" rotWithShape="1">
                <a:gsLst>
                  <a:gs pos="0">
                    <a:schemeClr val="bg1"/>
                  </a:gs>
                  <a:gs pos="6000">
                    <a:schemeClr val="bg1"/>
                  </a:gs>
                  <a:gs pos="34000">
                    <a:srgbClr val="59B3CB"/>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cxnSp>
          <p:nvCxnSpPr>
            <p:cNvPr id="54" name="Straight Connector 53">
              <a:extLst>
                <a:ext uri="{FF2B5EF4-FFF2-40B4-BE49-F238E27FC236}">
                  <a16:creationId xmlns:a16="http://schemas.microsoft.com/office/drawing/2014/main" id="{70A85C49-0291-42C7-A979-BDA5612D0CEC}"/>
                </a:ext>
              </a:extLst>
            </p:cNvPr>
            <p:cNvCxnSpPr>
              <a:cxnSpLocks/>
            </p:cNvCxnSpPr>
            <p:nvPr/>
          </p:nvCxnSpPr>
          <p:spPr>
            <a:xfrm flipV="1">
              <a:off x="2309974" y="1509431"/>
              <a:ext cx="1729122" cy="831444"/>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6D30C1-5465-440A-A376-ED9FCEE87BE3}"/>
                </a:ext>
              </a:extLst>
            </p:cNvPr>
            <p:cNvCxnSpPr>
              <a:cxnSpLocks/>
            </p:cNvCxnSpPr>
            <p:nvPr/>
          </p:nvCxnSpPr>
          <p:spPr>
            <a:xfrm>
              <a:off x="2307991" y="2808164"/>
              <a:ext cx="1731105" cy="52758"/>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703C2AA-176A-4F0B-AE5D-54BF384A422F}"/>
              </a:ext>
            </a:extLst>
          </p:cNvPr>
          <p:cNvGrpSpPr/>
          <p:nvPr/>
        </p:nvGrpSpPr>
        <p:grpSpPr>
          <a:xfrm>
            <a:off x="4937271" y="3024831"/>
            <a:ext cx="2406527" cy="1719219"/>
            <a:chOff x="4937271" y="3024831"/>
            <a:chExt cx="2406527" cy="1719219"/>
          </a:xfrm>
        </p:grpSpPr>
        <p:pic>
          <p:nvPicPr>
            <p:cNvPr id="3076" name="Picture 4" descr="112 - Interference between two circular waves on the water ...">
              <a:extLst>
                <a:ext uri="{FF2B5EF4-FFF2-40B4-BE49-F238E27FC236}">
                  <a16:creationId xmlns:a16="http://schemas.microsoft.com/office/drawing/2014/main" id="{B12C5A15-8E46-4B9E-9662-C79A33E2BC4D}"/>
                </a:ext>
              </a:extLst>
            </p:cNvPr>
            <p:cNvPicPr>
              <a:picLocks noChangeAspect="1" noChangeArrowheads="1"/>
            </p:cNvPicPr>
            <p:nvPr/>
          </p:nvPicPr>
          <p:blipFill rotWithShape="1">
            <a:blip r:embed="rId3">
              <a:alphaModFix/>
              <a:duotone>
                <a:schemeClr val="accent5">
                  <a:shade val="45000"/>
                  <a:satMod val="135000"/>
                </a:schemeClr>
                <a:prstClr val="white"/>
              </a:duotone>
              <a:extLst>
                <a:ext uri="{28A0092B-C50C-407E-A947-70E740481C1C}">
                  <a14:useLocalDpi xmlns:a14="http://schemas.microsoft.com/office/drawing/2010/main" val="0"/>
                </a:ext>
              </a:extLst>
            </a:blip>
            <a:srcRect r="24348"/>
            <a:stretch/>
          </p:blipFill>
          <p:spPr bwMode="auto">
            <a:xfrm>
              <a:off x="4937271" y="3024831"/>
              <a:ext cx="2303471" cy="171272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75258BC7-9A7D-46A4-9E10-5A228C12F5E0}"/>
                </a:ext>
              </a:extLst>
            </p:cNvPr>
            <p:cNvSpPr txBox="1"/>
            <p:nvPr/>
          </p:nvSpPr>
          <p:spPr>
            <a:xfrm>
              <a:off x="5877441" y="4374718"/>
              <a:ext cx="1466357"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Interference</a:t>
              </a:r>
            </a:p>
          </p:txBody>
        </p:sp>
      </p:grpSp>
      <p:sp>
        <p:nvSpPr>
          <p:cNvPr id="4" name="Cross 3">
            <a:extLst>
              <a:ext uri="{FF2B5EF4-FFF2-40B4-BE49-F238E27FC236}">
                <a16:creationId xmlns:a16="http://schemas.microsoft.com/office/drawing/2014/main" id="{664D4637-99C5-4DA8-8287-0F5C706470F6}"/>
              </a:ext>
            </a:extLst>
          </p:cNvPr>
          <p:cNvSpPr/>
          <p:nvPr/>
        </p:nvSpPr>
        <p:spPr>
          <a:xfrm rot="18840423">
            <a:off x="4964883" y="2780465"/>
            <a:ext cx="2203089" cy="2219517"/>
          </a:xfrm>
          <a:prstGeom prst="plus">
            <a:avLst>
              <a:gd name="adj" fmla="val 4578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897F1E1C-33B1-4B4B-9B86-55405D063A64}"/>
              </a:ext>
            </a:extLst>
          </p:cNvPr>
          <p:cNvCxnSpPr>
            <a:cxnSpLocks/>
          </p:cNvCxnSpPr>
          <p:nvPr/>
        </p:nvCxnSpPr>
        <p:spPr>
          <a:xfrm flipV="1">
            <a:off x="5038279" y="2185643"/>
            <a:ext cx="2209998" cy="9643"/>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2F4609-3975-4A2B-BDBC-81058E0F4105}"/>
                  </a:ext>
                </a:extLst>
              </p:cNvPr>
              <p:cNvSpPr txBox="1"/>
              <p:nvPr/>
            </p:nvSpPr>
            <p:spPr>
              <a:xfrm>
                <a:off x="5833609" y="1560195"/>
                <a:ext cx="574583" cy="640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ea typeface="Cambria Math" panose="02040503050406030204" pitchFamily="18" charset="0"/>
                        </a:rPr>
                        <m:t>∞</m:t>
                      </m:r>
                    </m:oMath>
                  </m:oMathPara>
                </a14:m>
                <a:endParaRPr lang="en-US" sz="5400" dirty="0"/>
              </a:p>
            </p:txBody>
          </p:sp>
        </mc:Choice>
        <mc:Fallback xmlns="">
          <p:sp>
            <p:nvSpPr>
              <p:cNvPr id="56" name="TextBox 55">
                <a:extLst>
                  <a:ext uri="{FF2B5EF4-FFF2-40B4-BE49-F238E27FC236}">
                    <a16:creationId xmlns:a16="http://schemas.microsoft.com/office/drawing/2014/main" id="{A82F4609-3975-4A2B-BDBC-81058E0F4105}"/>
                  </a:ext>
                </a:extLst>
              </p:cNvPr>
              <p:cNvSpPr txBox="1">
                <a:spLocks noRot="1" noChangeAspect="1" noMove="1" noResize="1" noEditPoints="1" noAdjustHandles="1" noChangeArrowheads="1" noChangeShapeType="1" noTextEdit="1"/>
              </p:cNvSpPr>
              <p:nvPr/>
            </p:nvSpPr>
            <p:spPr>
              <a:xfrm>
                <a:off x="5833609" y="1560195"/>
                <a:ext cx="574583" cy="640567"/>
              </a:xfrm>
              <a:prstGeom prst="rect">
                <a:avLst/>
              </a:prstGeom>
              <a:blipFill>
                <a:blip r:embed="rId4"/>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B3BC1EB9-C746-4B73-AACB-C19600830045}"/>
              </a:ext>
            </a:extLst>
          </p:cNvPr>
          <p:cNvSpPr txBox="1"/>
          <p:nvPr/>
        </p:nvSpPr>
        <p:spPr>
          <a:xfrm>
            <a:off x="4010920" y="1509431"/>
            <a:ext cx="2969991" cy="1287532"/>
          </a:xfrm>
          <a:prstGeom prst="rect">
            <a:avLst/>
          </a:prstGeom>
          <a:noFill/>
        </p:spPr>
        <p:txBody>
          <a:bodyPr wrap="square">
            <a:spAutoFit/>
          </a:bodyPr>
          <a:lstStyle/>
          <a:p>
            <a:pPr algn="ctr">
              <a:lnSpc>
                <a:spcPct val="150000"/>
              </a:lnSpc>
            </a:pPr>
            <a:r>
              <a:rPr lang="en-US" dirty="0">
                <a:latin typeface="Arial" panose="020B0604020202020204" pitchFamily="34" charset="0"/>
                <a:cs typeface="Arial" panose="020B0604020202020204" pitchFamily="34" charset="0"/>
              </a:rPr>
              <a:t>Assumption:</a:t>
            </a:r>
          </a:p>
          <a:p>
            <a:pPr marL="342900" indent="-342900" algn="ctr">
              <a:lnSpc>
                <a:spcPct val="150000"/>
              </a:lnSpc>
              <a:buAutoNum type="arabicPeriod"/>
            </a:pPr>
            <a:r>
              <a:rPr lang="en-US" dirty="0">
                <a:latin typeface="Arial" panose="020B0604020202020204" pitchFamily="34" charset="0"/>
                <a:cs typeface="Arial" panose="020B0604020202020204" pitchFamily="34" charset="0"/>
              </a:rPr>
              <a:t>Far-field approximation</a:t>
            </a:r>
          </a:p>
          <a:p>
            <a:pPr marL="342900" indent="-342900" algn="ctr">
              <a:lnSpc>
                <a:spcPct val="150000"/>
              </a:lnSpc>
              <a:buAutoNum type="arabicPeriod"/>
            </a:pPr>
            <a:r>
              <a:rPr lang="en-US" dirty="0">
                <a:latin typeface="Arial" panose="020B0604020202020204" pitchFamily="34" charset="0"/>
                <a:cs typeface="Arial" panose="020B0604020202020204" pitchFamily="34" charset="0"/>
              </a:rPr>
              <a:t>Independent scattering</a:t>
            </a:r>
          </a:p>
        </p:txBody>
      </p:sp>
    </p:spTree>
    <p:extLst>
      <p:ext uri="{BB962C8B-B14F-4D97-AF65-F5344CB8AC3E}">
        <p14:creationId xmlns:p14="http://schemas.microsoft.com/office/powerpoint/2010/main" val="394304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57"/>
                                        </p:tgtEl>
                                        <p:attrNameLst>
                                          <p:attrName>style.visibility</p:attrName>
                                        </p:attrNameLst>
                                      </p:cBhvr>
                                      <p:to>
                                        <p:strVal val="hidden"/>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6" grpId="0"/>
      <p:bldP spid="5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7FA3CA-23E1-4F1E-B1B3-7BACADB2ACD2}"/>
              </a:ext>
            </a:extLst>
          </p:cNvPr>
          <p:cNvSpPr>
            <a:spLocks noGrp="1"/>
          </p:cNvSpPr>
          <p:nvPr>
            <p:ph type="title"/>
          </p:nvPr>
        </p:nvSpPr>
        <p:spPr/>
        <p:txBody>
          <a:bodyPr/>
          <a:lstStyle/>
          <a:p>
            <a:r>
              <a:rPr lang="en-US" dirty="0"/>
              <a:t>Contribution</a:t>
            </a:r>
          </a:p>
        </p:txBody>
      </p:sp>
      <p:sp>
        <p:nvSpPr>
          <p:cNvPr id="2" name="Slide Number Placeholder 1">
            <a:extLst>
              <a:ext uri="{FF2B5EF4-FFF2-40B4-BE49-F238E27FC236}">
                <a16:creationId xmlns:a16="http://schemas.microsoft.com/office/drawing/2014/main" id="{4E699DFA-2064-430E-9898-14448FE4E5E5}"/>
              </a:ext>
            </a:extLst>
          </p:cNvPr>
          <p:cNvSpPr>
            <a:spLocks noGrp="1"/>
          </p:cNvSpPr>
          <p:nvPr>
            <p:ph type="sldNum" sz="quarter" idx="4294967295"/>
          </p:nvPr>
        </p:nvSpPr>
        <p:spPr>
          <a:xfrm>
            <a:off x="8729662" y="4750594"/>
            <a:ext cx="414338" cy="273844"/>
          </a:xfrm>
          <a:prstGeom prst="rect">
            <a:avLst/>
          </a:prstGeom>
        </p:spPr>
        <p:txBody>
          <a:bodyPr/>
          <a:lstStyle/>
          <a:p>
            <a:fld id="{FE3481F7-0513-43C1-8775-6C5F9B5504F7}" type="slidenum">
              <a:rPr lang="en-US" smtClean="0"/>
              <a:pPr/>
              <a:t>9</a:t>
            </a:fld>
            <a:endParaRPr lang="en-US" sz="1050" dirty="0"/>
          </a:p>
        </p:txBody>
      </p:sp>
      <p:pic>
        <p:nvPicPr>
          <p:cNvPr id="4" name="Picture 3">
            <a:extLst>
              <a:ext uri="{FF2B5EF4-FFF2-40B4-BE49-F238E27FC236}">
                <a16:creationId xmlns:a16="http://schemas.microsoft.com/office/drawing/2014/main" id="{EF4891F7-9656-4DAE-802A-6C87D5516608}"/>
              </a:ext>
            </a:extLst>
          </p:cNvPr>
          <p:cNvPicPr>
            <a:picLocks noChangeAspect="1"/>
          </p:cNvPicPr>
          <p:nvPr/>
        </p:nvPicPr>
        <p:blipFill>
          <a:blip r:embed="rId3"/>
          <a:stretch>
            <a:fillRect/>
          </a:stretch>
        </p:blipFill>
        <p:spPr>
          <a:xfrm>
            <a:off x="1686383" y="1458097"/>
            <a:ext cx="2111260" cy="1895920"/>
          </a:xfrm>
          <a:prstGeom prst="rect">
            <a:avLst/>
          </a:prstGeom>
        </p:spPr>
      </p:pic>
      <p:sp>
        <p:nvSpPr>
          <p:cNvPr id="8" name="TextBox 7">
            <a:extLst>
              <a:ext uri="{FF2B5EF4-FFF2-40B4-BE49-F238E27FC236}">
                <a16:creationId xmlns:a16="http://schemas.microsoft.com/office/drawing/2014/main" id="{92DE4771-8ABA-4A18-9A8E-E4CBF12752AF}"/>
              </a:ext>
            </a:extLst>
          </p:cNvPr>
          <p:cNvSpPr txBox="1"/>
          <p:nvPr/>
        </p:nvSpPr>
        <p:spPr>
          <a:xfrm>
            <a:off x="1250264" y="3567135"/>
            <a:ext cx="3056236" cy="923330"/>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A computational framework for modeling light scattering beyond Lorenz-Mie theory.</a:t>
            </a:r>
          </a:p>
        </p:txBody>
      </p:sp>
      <p:sp>
        <p:nvSpPr>
          <p:cNvPr id="10" name="TextBox 9">
            <a:extLst>
              <a:ext uri="{FF2B5EF4-FFF2-40B4-BE49-F238E27FC236}">
                <a16:creationId xmlns:a16="http://schemas.microsoft.com/office/drawing/2014/main" id="{CC21C78D-E021-48F9-8DC2-621F0E53E027}"/>
              </a:ext>
            </a:extLst>
          </p:cNvPr>
          <p:cNvSpPr txBox="1"/>
          <p:nvPr/>
        </p:nvSpPr>
        <p:spPr>
          <a:xfrm>
            <a:off x="5211054" y="3635715"/>
            <a:ext cx="2443785" cy="646331"/>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Support wide range of participating media.</a:t>
            </a:r>
          </a:p>
        </p:txBody>
      </p:sp>
      <p:pic>
        <p:nvPicPr>
          <p:cNvPr id="12" name="Picture 11">
            <a:extLst>
              <a:ext uri="{FF2B5EF4-FFF2-40B4-BE49-F238E27FC236}">
                <a16:creationId xmlns:a16="http://schemas.microsoft.com/office/drawing/2014/main" id="{6D7AC48D-43D0-4D52-8B34-6155D2348985}"/>
              </a:ext>
            </a:extLst>
          </p:cNvPr>
          <p:cNvPicPr>
            <a:picLocks noChangeAspect="1"/>
          </p:cNvPicPr>
          <p:nvPr/>
        </p:nvPicPr>
        <p:blipFill>
          <a:blip r:embed="rId4"/>
          <a:stretch>
            <a:fillRect/>
          </a:stretch>
        </p:blipFill>
        <p:spPr>
          <a:xfrm>
            <a:off x="5420501" y="1625942"/>
            <a:ext cx="1894700" cy="1746096"/>
          </a:xfrm>
          <a:prstGeom prst="rect">
            <a:avLst/>
          </a:prstGeom>
        </p:spPr>
      </p:pic>
    </p:spTree>
    <p:extLst>
      <p:ext uri="{BB962C8B-B14F-4D97-AF65-F5344CB8AC3E}">
        <p14:creationId xmlns:p14="http://schemas.microsoft.com/office/powerpoint/2010/main" val="36493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1|0.8|1"/>
</p:tagLst>
</file>

<file path=ppt/tags/tag2.xml><?xml version="1.0" encoding="utf-8"?>
<p:tagLst xmlns:a="http://schemas.openxmlformats.org/drawingml/2006/main" xmlns:r="http://schemas.openxmlformats.org/officeDocument/2006/relationships" xmlns:p="http://schemas.openxmlformats.org/presentationml/2006/main">
  <p:tag name="TIMING" val="|5.2|2.6|0.6|0.7|0.7"/>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17331A9ACDE04E9A1939199952CD9E" ma:contentTypeVersion="13" ma:contentTypeDescription="Create a new document." ma:contentTypeScope="" ma:versionID="a2d155de49d5a83a0dbf68b798e15499">
  <xsd:schema xmlns:xsd="http://www.w3.org/2001/XMLSchema" xmlns:xs="http://www.w3.org/2001/XMLSchema" xmlns:p="http://schemas.microsoft.com/office/2006/metadata/properties" xmlns:ns2="1b4776ee-0c02-4645-88f0-0e957426af7a" xmlns:ns3="3fa00244-56bb-4583-b348-6dccedf0da9f" targetNamespace="http://schemas.microsoft.com/office/2006/metadata/properties" ma:root="true" ma:fieldsID="3a17bc44ebf7bcc530896df2bbae801e" ns2:_="" ns3:_="">
    <xsd:import namespace="1b4776ee-0c02-4645-88f0-0e957426af7a"/>
    <xsd:import namespace="3fa00244-56bb-4583-b348-6dccedf0da9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4776ee-0c02-4645-88f0-0e957426af7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a00244-56bb-4583-b348-6dccedf0da9f"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46A937-CE18-4048-B9C0-3AF13FD2D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4776ee-0c02-4645-88f0-0e957426af7a"/>
    <ds:schemaRef ds:uri="3fa00244-56bb-4583-b348-6dccedf0da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12BACB-9750-4510-8EB0-24F07D9497AA}">
  <ds:schemaRefs>
    <ds:schemaRef ds:uri="http://schemas.openxmlformats.org/package/2006/metadata/core-properties"/>
    <ds:schemaRef ds:uri="http://www.w3.org/XML/1998/namespace"/>
    <ds:schemaRef ds:uri="http://purl.org/dc/terms/"/>
    <ds:schemaRef ds:uri="http://purl.org/dc/dcmitype/"/>
    <ds:schemaRef ds:uri="3fa00244-56bb-4583-b348-6dccedf0da9f"/>
    <ds:schemaRef ds:uri="http://purl.org/dc/elements/1.1/"/>
    <ds:schemaRef ds:uri="http://schemas.microsoft.com/office/2006/metadata/properties"/>
    <ds:schemaRef ds:uri="http://schemas.microsoft.com/office/2006/documentManagement/types"/>
    <ds:schemaRef ds:uri="http://schemas.microsoft.com/office/infopath/2007/PartnerControls"/>
    <ds:schemaRef ds:uri="1b4776ee-0c02-4645-88f0-0e957426af7a"/>
  </ds:schemaRefs>
</ds:datastoreItem>
</file>

<file path=customXml/itemProps3.xml><?xml version="1.0" encoding="utf-8"?>
<ds:datastoreItem xmlns:ds="http://schemas.openxmlformats.org/officeDocument/2006/customXml" ds:itemID="{38E43E38-85D8-4799-84A7-0AE9A6812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8699</TotalTime>
  <Words>2593</Words>
  <Application>Microsoft Office PowerPoint</Application>
  <PresentationFormat>On-screen Show (16:9)</PresentationFormat>
  <Paragraphs>365</Paragraphs>
  <Slides>35</Slides>
  <Notes>35</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CMR12</vt:lpstr>
      <vt:lpstr>Gotham Black</vt:lpstr>
      <vt:lpstr>Gotham Bold</vt:lpstr>
      <vt:lpstr>Gotham Book</vt:lpstr>
      <vt:lpstr>Gotham Medium</vt:lpstr>
      <vt:lpstr>Arial</vt:lpstr>
      <vt:lpstr>Calibri</vt:lpstr>
      <vt:lpstr>Calibri Light</vt:lpstr>
      <vt:lpstr>Cambria Math</vt:lpstr>
      <vt:lpstr>Wingdings</vt:lpstr>
      <vt:lpstr>Office Theme</vt:lpstr>
      <vt:lpstr>PowerPoint Presentation</vt:lpstr>
      <vt:lpstr>Participating media</vt:lpstr>
      <vt:lpstr>Participating media - translucent materials</vt:lpstr>
      <vt:lpstr>Radiative transfer theory (RTT)</vt:lpstr>
      <vt:lpstr>Bulk scattering parameters</vt:lpstr>
      <vt:lpstr>Types of media</vt:lpstr>
      <vt:lpstr>Lorenz-Mie theory</vt:lpstr>
      <vt:lpstr>Lorenz-Mie theory</vt:lpstr>
      <vt:lpstr>Contribution</vt:lpstr>
      <vt:lpstr>Result preview</vt:lpstr>
      <vt:lpstr>Our method</vt:lpstr>
      <vt:lpstr>Going beyond far-field</vt:lpstr>
      <vt:lpstr>Going beyond far-field</vt:lpstr>
      <vt:lpstr>Our method</vt:lpstr>
      <vt:lpstr>Our method</vt:lpstr>
      <vt:lpstr>Our method</vt:lpstr>
      <vt:lpstr>Different realizations</vt:lpstr>
      <vt:lpstr>Validation</vt:lpstr>
      <vt:lpstr>Validation</vt:lpstr>
      <vt:lpstr>Validation</vt:lpstr>
      <vt:lpstr>Experiments</vt:lpstr>
      <vt:lpstr>Isotropic – particle size</vt:lpstr>
      <vt:lpstr>Isotropic – cluster capacity</vt:lpstr>
      <vt:lpstr>Multi-spectral</vt:lpstr>
      <vt:lpstr>Anisotropic</vt:lpstr>
      <vt:lpstr>Spatially correlated</vt:lpstr>
      <vt:lpstr>Summary</vt:lpstr>
      <vt:lpstr>Limitations &amp; future works</vt:lpstr>
      <vt:lpstr>Thank you!</vt:lpstr>
      <vt:lpstr>PowerPoint Presentation</vt:lpstr>
      <vt:lpstr>Our method</vt:lpstr>
      <vt:lpstr>Anisotropic</vt:lpstr>
      <vt:lpstr>Spatially correlated</vt:lpstr>
      <vt:lpstr>Electromagnetic radiation</vt:lpstr>
      <vt:lpstr>Volumatic rendering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CAN BE PLACE HERE</dc:title>
  <dc:creator>J Chan</dc:creator>
  <cp:lastModifiedBy>Yu Guo</cp:lastModifiedBy>
  <cp:revision>504</cp:revision>
  <cp:lastPrinted>2021-11-01T16:42:23Z</cp:lastPrinted>
  <dcterms:created xsi:type="dcterms:W3CDTF">2020-12-28T02:54:35Z</dcterms:created>
  <dcterms:modified xsi:type="dcterms:W3CDTF">2021-11-06T19:14:25Z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0x0101003417331A9ACDE04E9A1939199952CD9E</vt:lpwstr>
  </property>
</Properties>
</file>